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57" r:id="rId3"/>
    <p:sldId id="261" r:id="rId4"/>
    <p:sldId id="260" r:id="rId5"/>
    <p:sldId id="262" r:id="rId6"/>
    <p:sldId id="268" r:id="rId7"/>
    <p:sldId id="269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1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F71B6-52AE-429F-941F-8CCB513017D5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AFC63-181D-40B1-B82D-3CE1B2B21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09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AFC63-181D-40B1-B82D-3CE1B2B216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66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4775-7659-47BC-8AFB-49EE4B275DF8}" type="datetime1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0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6C47-960F-4206-BCB6-DC109E75890F}" type="datetime1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08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F71F-8D39-408B-85FB-EE3F5E04A17B}" type="datetime1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1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EBE3-E8F2-47EE-B8A8-AC375E891982}" type="datetime1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96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A852-9AC6-434C-8DAD-2CB814362136}" type="datetime1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4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5EA6-716C-4F83-A679-AB30B3E079B5}" type="datetime1">
              <a:rPr lang="en-US" smtClean="0"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55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A7E8-2FD0-42E8-A82D-A925420D0012}" type="datetime1">
              <a:rPr lang="en-US" smtClean="0"/>
              <a:t>7/30/2017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0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FC6F-765D-43F7-AE92-1E7F161811A4}" type="datetime1">
              <a:rPr lang="en-US" smtClean="0"/>
              <a:t>7/30/2017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64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A35B-FE58-45CA-8F98-93C93F71D387}" type="datetime1">
              <a:rPr lang="en-US" smtClean="0"/>
              <a:t>7/30/2017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15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D2FB-A835-4557-9EFF-8E2FA421E19E}" type="datetime1">
              <a:rPr lang="en-US" smtClean="0"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23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1438-B33A-41B1-A10C-3703CEEBEBFE}" type="datetime1">
              <a:rPr lang="en-US" smtClean="0"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0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2BF5D-C298-46F6-A554-C21BE1CA91B3}" type="datetime1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5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hyperlink" Target="file:///D:\Kinder\Kinder%20Stories\Si%20Roy%20at%20ang%20Pabango%20ni%20Nanay.pptx#-1,1,Si Roy at ang Pabango ni Nana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I Have a Body and I Can Do Many Things with My Body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Week 6</a:t>
            </a:r>
          </a:p>
          <a:p>
            <a:r>
              <a:rPr lang="en-US" dirty="0" smtClean="0"/>
              <a:t>Cherrie Ann A. Dela Cruz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"/>
    </mc:Choice>
    <mc:Fallback xmlns="">
      <p:transition spd="slow" advTm="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0" y="207962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Goodbye song: Teacher Cleo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6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06"/>
    </mc:Choice>
    <mc:Fallback xmlns="">
      <p:transition spd="slow" advTm="80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830" objId="4"/>
        <p14:triggerEvt type="onClick" time="2831" objId="4"/>
        <p14:stopEvt time="80306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17625"/>
            <a:ext cx="10515600" cy="3711575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atin typeface="Century Gothic" panose="020B0502020202020204" pitchFamily="34" charset="0"/>
              </a:rPr>
              <a:t>Day 1: I have a body, My body </a:t>
            </a:r>
            <a:br>
              <a:rPr lang="en-US" sz="5400" b="1" dirty="0" smtClean="0">
                <a:latin typeface="Century Gothic" panose="020B0502020202020204" pitchFamily="34" charset="0"/>
              </a:rPr>
            </a:br>
            <a:r>
              <a:rPr lang="en-US" sz="5400" b="1" dirty="0">
                <a:latin typeface="Century Gothic" panose="020B0502020202020204" pitchFamily="34" charset="0"/>
              </a:rPr>
              <a:t>	</a:t>
            </a:r>
            <a:r>
              <a:rPr lang="en-US" sz="5400" b="1" dirty="0" smtClean="0">
                <a:latin typeface="Century Gothic" panose="020B0502020202020204" pitchFamily="34" charset="0"/>
              </a:rPr>
              <a:t>		has different parts</a:t>
            </a:r>
            <a:endParaRPr lang="en-US" sz="5400" b="1" dirty="0">
              <a:latin typeface="Century Gothic" panose="020B0502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6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7"/>
    </mc:Choice>
    <mc:Fallback xmlns="">
      <p:transition spd="slow" advTm="3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83832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Century Gothic" panose="020B0502020202020204" pitchFamily="34" charset="0"/>
              </a:rPr>
              <a:t>Jollibee Different Parts of the </a:t>
            </a:r>
            <a:r>
              <a:rPr lang="en-US" b="1" dirty="0" smtClean="0">
                <a:latin typeface="Century Gothic" panose="020B0502020202020204" pitchFamily="34" charset="0"/>
              </a:rPr>
              <a:t>body</a:t>
            </a:r>
            <a:br>
              <a:rPr lang="en-US" b="1" dirty="0" smtClean="0">
                <a:latin typeface="Century Gothic" panose="020B0502020202020204" pitchFamily="34" charset="0"/>
              </a:rPr>
            </a:br>
            <a:r>
              <a:rPr lang="en-US" b="1" dirty="0" smtClean="0">
                <a:latin typeface="Century Gothic" panose="020B0502020202020204" pitchFamily="34" charset="0"/>
              </a:rPr>
              <a:t>insert video here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979"/>
    </mc:Choice>
    <mc:Fallback xmlns="">
      <p:transition spd="slow" advTm="877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972" objId="5"/>
        <p14:triggerEvt type="onClick" time="2973" objId="5"/>
        <p14:stopEvt time="877979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0" y="301625"/>
            <a:ext cx="7747000" cy="1325563"/>
          </a:xfrm>
        </p:spPr>
        <p:txBody>
          <a:bodyPr/>
          <a:lstStyle/>
          <a:p>
            <a:r>
              <a:rPr lang="en-US" b="1" dirty="0" err="1" smtClean="0">
                <a:latin typeface="Century Gothic" panose="020B0502020202020204" pitchFamily="34" charset="0"/>
              </a:rPr>
              <a:t>Balangkas</a:t>
            </a:r>
            <a:r>
              <a:rPr lang="en-US" b="1" dirty="0" smtClean="0">
                <a:latin typeface="Century Gothic" panose="020B0502020202020204" pitchFamily="34" charset="0"/>
              </a:rPr>
              <a:t> ng </a:t>
            </a:r>
            <a:r>
              <a:rPr lang="en-US" b="1" dirty="0" err="1" smtClean="0">
                <a:latin typeface="Century Gothic" panose="020B0502020202020204" pitchFamily="34" charset="0"/>
              </a:rPr>
              <a:t>Katawan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1320801"/>
            <a:ext cx="7810500" cy="46886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1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39"/>
    </mc:Choice>
    <mc:Fallback xmlns="">
      <p:transition spd="slow" advTm="18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0" y="301625"/>
            <a:ext cx="77470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Activity 1: Picture Puzzle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428" y="1538288"/>
            <a:ext cx="3349072" cy="4323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582" y="1538288"/>
            <a:ext cx="3168817" cy="432355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19"/>
    </mc:Choice>
    <mc:Fallback xmlns="">
      <p:transition spd="slow" advTm="60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Supervise Recess….Bless Us O Lord…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7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50"/>
    </mc:Choice>
    <mc:Fallback xmlns="">
      <p:transition spd="slow" advTm="61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872" objId="4"/>
        <p14:triggerEvt type="onClick" time="2872" objId="4"/>
        <p14:stopEvt time="27234" objId="4"/>
        <p14:playEvt time="36711" objId="4"/>
        <p14:triggerEvt type="onClick" time="36711" objId="4"/>
        <p14:stopEvt time="60935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228282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Century Gothic" panose="020B0502020202020204" pitchFamily="34" charset="0"/>
              </a:rPr>
              <a:t>Story Time: </a:t>
            </a:r>
            <a:r>
              <a:rPr lang="en-US" b="1" dirty="0" smtClean="0">
                <a:latin typeface="Century Gothic" panose="020B0502020202020204" pitchFamily="34" charset="0"/>
                <a:hlinkClick r:id="rId4" action="ppaction://hlinkpres?slideindex=1&amp;slidetitle=Si Roy at ang Pabango ni Nanay"/>
              </a:rPr>
              <a:t>Si Roy at </a:t>
            </a:r>
            <a:r>
              <a:rPr lang="en-US" b="1" dirty="0" err="1" smtClean="0">
                <a:latin typeface="Century Gothic" panose="020B0502020202020204" pitchFamily="34" charset="0"/>
                <a:hlinkClick r:id="rId4" action="ppaction://hlinkpres?slideindex=1&amp;slidetitle=Si Roy at ang Pabango ni Nanay"/>
              </a:rPr>
              <a:t>ang</a:t>
            </a:r>
            <a:r>
              <a:rPr lang="en-US" b="1" dirty="0" smtClean="0">
                <a:latin typeface="Century Gothic" panose="020B0502020202020204" pitchFamily="34" charset="0"/>
                <a:hlinkClick r:id="rId4" action="ppaction://hlinkpres?slideindex=1&amp;slidetitle=Si Roy at ang Pabango ni Nanay"/>
              </a:rPr>
              <a:t> </a:t>
            </a:r>
            <a:r>
              <a:rPr lang="en-US" b="1" dirty="0" err="1" smtClean="0">
                <a:latin typeface="Century Gothic" panose="020B0502020202020204" pitchFamily="34" charset="0"/>
                <a:hlinkClick r:id="rId4" action="ppaction://hlinkpres?slideindex=1&amp;slidetitle=Si Roy at ang Pabango ni Nanay"/>
              </a:rPr>
              <a:t>Pabango</a:t>
            </a:r>
            <a:r>
              <a:rPr lang="en-US" b="1" dirty="0">
                <a:latin typeface="Century Gothic" panose="020B0502020202020204" pitchFamily="34" charset="0"/>
                <a:hlinkClick r:id="rId4" action="ppaction://hlinkpres?slideindex=1&amp;slidetitle=Si Roy at ang Pabango ni Nanay"/>
              </a:rPr>
              <a:t> </a:t>
            </a:r>
            <a:r>
              <a:rPr lang="en-US" b="1" dirty="0" err="1" smtClean="0">
                <a:latin typeface="Century Gothic" panose="020B0502020202020204" pitchFamily="34" charset="0"/>
                <a:hlinkClick r:id="rId4" action="ppaction://hlinkpres?slideindex=1&amp;slidetitle=Si Roy at ang Pabango ni Nanay"/>
              </a:rPr>
              <a:t>ni</a:t>
            </a:r>
            <a:r>
              <a:rPr lang="en-US" b="1" dirty="0" smtClean="0">
                <a:latin typeface="Century Gothic" panose="020B0502020202020204" pitchFamily="34" charset="0"/>
                <a:hlinkClick r:id="rId4" action="ppaction://hlinkpres?slideindex=1&amp;slidetitle=Si Roy at ang Pabango ni Nanay"/>
              </a:rPr>
              <a:t> </a:t>
            </a:r>
            <a:r>
              <a:rPr lang="en-US" b="1" dirty="0" err="1" smtClean="0">
                <a:latin typeface="Century Gothic" panose="020B0502020202020204" pitchFamily="34" charset="0"/>
                <a:hlinkClick r:id="rId4" action="ppaction://hlinkpres?slideindex=1&amp;slidetitle=Si Roy at ang Pabango ni Nanay"/>
              </a:rPr>
              <a:t>Nanay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9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6"/>
    </mc:Choice>
    <mc:Fallback xmlns="">
      <p:transition spd="slow" advTm="4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0" y="301625"/>
            <a:ext cx="87503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Activity 2: Shape Poster Square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62" y="1804987"/>
            <a:ext cx="2962275" cy="3949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0" y="1898649"/>
            <a:ext cx="5181600" cy="3762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98"/>
    </mc:Choice>
    <mc:Fallback xmlns="">
      <p:transition spd="slow" advTm="77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0" y="301625"/>
            <a:ext cx="87503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Activity 3: Hi I am Square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1447800"/>
            <a:ext cx="342900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1447800"/>
            <a:ext cx="3429000" cy="4572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4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92"/>
    </mc:Choice>
    <mc:Fallback xmlns="">
      <p:transition spd="slow" advTm="18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931</TotalTime>
  <Words>92</Words>
  <Application>Microsoft Office PowerPoint</Application>
  <PresentationFormat>Widescreen</PresentationFormat>
  <Paragraphs>23</Paragraphs>
  <Slides>10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Office Theme</vt:lpstr>
      <vt:lpstr>I Have a Body and I Can Do Many Things with My Body</vt:lpstr>
      <vt:lpstr>Day 1: I have a body, My body     has different parts</vt:lpstr>
      <vt:lpstr>Jollibee Different Parts of the body insert video here</vt:lpstr>
      <vt:lpstr>Balangkas ng Katawan</vt:lpstr>
      <vt:lpstr>Activity 1: Picture Puzzle</vt:lpstr>
      <vt:lpstr>Supervise Recess….Bless Us O Lord…</vt:lpstr>
      <vt:lpstr>Story Time: Si Roy at ang Pabango ni Nanay</vt:lpstr>
      <vt:lpstr>Activity 2: Shape Poster Square</vt:lpstr>
      <vt:lpstr>Activity 3: Hi I am Square</vt:lpstr>
      <vt:lpstr>Goodbye song: Teacher Cleo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Have a Body and I Can Do Many Things with My Body</dc:title>
  <dc:creator>Cherrie Ann dela Cruz</dc:creator>
  <cp:lastModifiedBy>Cherrie Ann dela Cruz</cp:lastModifiedBy>
  <cp:revision>13</cp:revision>
  <dcterms:created xsi:type="dcterms:W3CDTF">2017-07-08T00:01:13Z</dcterms:created>
  <dcterms:modified xsi:type="dcterms:W3CDTF">2017-07-30T10:10:02Z</dcterms:modified>
</cp:coreProperties>
</file>