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257" r:id="rId3"/>
    <p:sldId id="261" r:id="rId4"/>
    <p:sldId id="260" r:id="rId5"/>
    <p:sldId id="262" r:id="rId6"/>
    <p:sldId id="270" r:id="rId7"/>
    <p:sldId id="271" r:id="rId8"/>
    <p:sldId id="272" r:id="rId9"/>
    <p:sldId id="268" r:id="rId10"/>
    <p:sldId id="269" r:id="rId11"/>
    <p:sldId id="263" r:id="rId12"/>
    <p:sldId id="264" r:id="rId13"/>
    <p:sldId id="273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1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F71B6-52AE-429F-941F-8CCB513017D5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AFC63-181D-40B1-B82D-3CE1B2B21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09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AFC63-181D-40B1-B82D-3CE1B2B216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66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4775-7659-47BC-8AFB-49EE4B275DF8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0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6C47-960F-4206-BCB6-DC109E75890F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08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F71F-8D39-408B-85FB-EE3F5E04A17B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1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EBE3-E8F2-47EE-B8A8-AC375E891982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96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A852-9AC6-434C-8DAD-2CB814362136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4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5EA6-716C-4F83-A679-AB30B3E079B5}" type="datetime1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55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A7E8-2FD0-42E8-A82D-A925420D0012}" type="datetime1">
              <a:rPr lang="en-US" smtClean="0"/>
              <a:t>7/30/2017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0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FC6F-765D-43F7-AE92-1E7F161811A4}" type="datetime1">
              <a:rPr lang="en-US" smtClean="0"/>
              <a:t>7/30/2017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64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A35B-FE58-45CA-8F98-93C93F71D387}" type="datetime1">
              <a:rPr lang="en-US" smtClean="0"/>
              <a:t>7/30/2017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15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D2FB-A835-4557-9EFF-8E2FA421E19E}" type="datetime1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23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1438-B33A-41B1-A10C-3703CEEBEBFE}" type="datetime1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0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2BF5D-C298-46F6-A554-C21BE1CA91B3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5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I Have a Body and I Can Do Many Things with My Body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Week 6</a:t>
            </a:r>
          </a:p>
          <a:p>
            <a:r>
              <a:rPr lang="en-US" dirty="0" smtClean="0"/>
              <a:t>Cherrie Ann A. Dela Cruz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"/>
    </mc:Choice>
    <mc:Fallback xmlns="">
      <p:transition spd="slow" advTm="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34174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Century Gothic" panose="020B0502020202020204" pitchFamily="34" charset="0"/>
              </a:rPr>
              <a:t>Story Time:    </a:t>
            </a:r>
            <a:r>
              <a:rPr lang="en-US" b="1" dirty="0" err="1" smtClean="0">
                <a:latin typeface="Century Gothic" panose="020B0502020202020204" pitchFamily="34" charset="0"/>
              </a:rPr>
              <a:t>Pinnochio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9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6"/>
    </mc:Choice>
    <mc:Fallback xmlns="">
      <p:transition spd="slow" advTm="4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0" y="301625"/>
            <a:ext cx="87503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Shape Poster Square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62" y="1804987"/>
            <a:ext cx="2962275" cy="3949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0" y="1898649"/>
            <a:ext cx="5181600" cy="3762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98"/>
    </mc:Choice>
    <mc:Fallback xmlns="">
      <p:transition spd="slow" advTm="77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0" y="301625"/>
            <a:ext cx="87503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Activity 5: Counting Body Parts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151" y="1486694"/>
            <a:ext cx="5731412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4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92"/>
    </mc:Choice>
    <mc:Fallback xmlns="">
      <p:transition spd="slow" advTm="18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6083" y="301625"/>
            <a:ext cx="10103147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Activity 6: Number Book/Read/Write Numerals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83" y="1655149"/>
            <a:ext cx="3886478" cy="488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5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92"/>
    </mc:Choice>
    <mc:Fallback xmlns="">
      <p:transition spd="slow" advTm="18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6692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Goodbye song: Teacher Cleo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6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06"/>
    </mc:Choice>
    <mc:Fallback xmlns="">
      <p:transition spd="slow" advTm="80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830" objId="4"/>
        <p14:triggerEvt type="onClick" time="2831" objId="4"/>
        <p14:stopEvt time="80306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7625"/>
            <a:ext cx="10515600" cy="3711575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atin typeface="Century Gothic" panose="020B0502020202020204" pitchFamily="34" charset="0"/>
              </a:rPr>
              <a:t>Day 2</a:t>
            </a:r>
            <a:r>
              <a:rPr lang="en-US" sz="5400" b="1" dirty="0">
                <a:latin typeface="Century Gothic" panose="020B0502020202020204" pitchFamily="34" charset="0"/>
              </a:rPr>
              <a:t>: I have two hands and each hand has five fingers.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6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7"/>
    </mc:Choice>
    <mc:Fallback xmlns="">
      <p:transition spd="slow" advTm="3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1432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Let’s Do the Rap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39888"/>
            <a:ext cx="4186544" cy="41865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75383" y="1478968"/>
            <a:ext cx="68603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entury Gothic" panose="020B0502020202020204" pitchFamily="34" charset="0"/>
              </a:rPr>
              <a:t>I have 2 hands.</a:t>
            </a:r>
          </a:p>
          <a:p>
            <a:r>
              <a:rPr lang="en-US" sz="3600" dirty="0" smtClean="0">
                <a:latin typeface="Century Gothic" panose="020B0502020202020204" pitchFamily="34" charset="0"/>
              </a:rPr>
              <a:t>I have 5 fingers in each hand.</a:t>
            </a:r>
          </a:p>
          <a:p>
            <a:r>
              <a:rPr lang="en-US" sz="3600" dirty="0" smtClean="0">
                <a:latin typeface="Century Gothic" panose="020B0502020202020204" pitchFamily="34" charset="0"/>
              </a:rPr>
              <a:t>My hands are connected to my arms.</a:t>
            </a:r>
          </a:p>
          <a:p>
            <a:r>
              <a:rPr lang="en-US" sz="3600" dirty="0" smtClean="0">
                <a:latin typeface="Century Gothic" panose="020B0502020202020204" pitchFamily="34" charset="0"/>
              </a:rPr>
              <a:t>I can move my hands in different ways.</a:t>
            </a:r>
            <a:endParaRPr lang="en-US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7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979"/>
    </mc:Choice>
    <mc:Fallback xmlns="">
      <p:transition spd="slow" advTm="877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72" objId="5"/>
        <p14:triggerEvt type="onClick" time="2973" objId="5"/>
        <p14:stopEvt time="877979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0" y="301625"/>
            <a:ext cx="77470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Activity 1: Hand Tracing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651" y="1490663"/>
            <a:ext cx="6586220" cy="52308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95247" y="1570107"/>
            <a:ext cx="38733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entury Gothic" panose="020B0502020202020204" pitchFamily="34" charset="0"/>
              </a:rPr>
              <a:t>This is my hand.</a:t>
            </a:r>
          </a:p>
          <a:p>
            <a:r>
              <a:rPr lang="en-US" sz="3600" dirty="0" smtClean="0">
                <a:latin typeface="Century Gothic" panose="020B0502020202020204" pitchFamily="34" charset="0"/>
              </a:rPr>
              <a:t>I can write with my hand</a:t>
            </a:r>
          </a:p>
        </p:txBody>
      </p:sp>
    </p:spTree>
    <p:extLst>
      <p:ext uri="{BB962C8B-B14F-4D97-AF65-F5344CB8AC3E}">
        <p14:creationId xmlns:p14="http://schemas.microsoft.com/office/powerpoint/2010/main" val="330131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39"/>
    </mc:Choice>
    <mc:Fallback xmlns="">
      <p:transition spd="slow" advTm="18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0" y="301625"/>
            <a:ext cx="95123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Activity 2: Trace, copy, and write different strokes.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39" y="1763149"/>
            <a:ext cx="3196589" cy="4262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48" y="1627188"/>
            <a:ext cx="3109690" cy="43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19"/>
    </mc:Choice>
    <mc:Fallback xmlns="">
      <p:transition spd="slow" advTm="60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0" y="301625"/>
            <a:ext cx="95123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Activity 3: Picture puzzle (body parts)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69" y="2113682"/>
            <a:ext cx="4196845" cy="31476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17" y="2113682"/>
            <a:ext cx="4193346" cy="31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19"/>
    </mc:Choice>
    <mc:Fallback xmlns="">
      <p:transition spd="slow" advTm="60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0" y="301625"/>
            <a:ext cx="95123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Activity 3: Picture puzzle (body parts)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" y="2110152"/>
            <a:ext cx="3709182" cy="2781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010" y="1111470"/>
            <a:ext cx="3709182" cy="2781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061" y="3953656"/>
            <a:ext cx="3690426" cy="276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2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19"/>
    </mc:Choice>
    <mc:Fallback xmlns="">
      <p:transition spd="slow" advTm="60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0" y="301625"/>
            <a:ext cx="95123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Activity 4: Shadow Match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9173" r="4820" b="9276"/>
          <a:stretch/>
        </p:blipFill>
        <p:spPr>
          <a:xfrm>
            <a:off x="2374900" y="1497560"/>
            <a:ext cx="6611815" cy="439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1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19"/>
    </mc:Choice>
    <mc:Fallback xmlns="">
      <p:transition spd="slow" advTm="60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143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Supervise Recess….Bless Us O Lord…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7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50"/>
    </mc:Choice>
    <mc:Fallback xmlns="">
      <p:transition spd="slow" advTm="61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872" objId="4"/>
        <p14:triggerEvt type="onClick" time="2872" objId="4"/>
        <p14:stopEvt time="27234" objId="4"/>
        <p14:playEvt time="36711" objId="4"/>
        <p14:triggerEvt type="onClick" time="36711" objId="4"/>
        <p14:stopEvt time="60935" objId="4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1066</TotalTime>
  <Words>167</Words>
  <Application>Microsoft Office PowerPoint</Application>
  <PresentationFormat>Widescreen</PresentationFormat>
  <Paragraphs>37</Paragraphs>
  <Slides>14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Office Theme</vt:lpstr>
      <vt:lpstr>I Have a Body and I Can Do Many Things with My Body</vt:lpstr>
      <vt:lpstr>Day 2: I have two hands and each hand has five fingers.</vt:lpstr>
      <vt:lpstr>Let’s Do the Rap</vt:lpstr>
      <vt:lpstr>Activity 1: Hand Tracing</vt:lpstr>
      <vt:lpstr>Activity 2: Trace, copy, and write different strokes.</vt:lpstr>
      <vt:lpstr>Activity 3: Picture puzzle (body parts)</vt:lpstr>
      <vt:lpstr>Activity 3: Picture puzzle (body parts)</vt:lpstr>
      <vt:lpstr>Activity 4: Shadow Match</vt:lpstr>
      <vt:lpstr>Supervise Recess….Bless Us O Lord…</vt:lpstr>
      <vt:lpstr>Story Time:    Pinnochio</vt:lpstr>
      <vt:lpstr>Shape Poster Square</vt:lpstr>
      <vt:lpstr>Activity 5: Counting Body Parts</vt:lpstr>
      <vt:lpstr>Activity 6: Number Book/Read/Write Numerals</vt:lpstr>
      <vt:lpstr>Goodbye song: Teacher Cleo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Have a Body and I Can Do Many Things with My Body</dc:title>
  <dc:creator>Cherrie Ann dela Cruz</dc:creator>
  <cp:lastModifiedBy>Cherrie Ann dela Cruz</cp:lastModifiedBy>
  <cp:revision>19</cp:revision>
  <dcterms:created xsi:type="dcterms:W3CDTF">2017-07-08T00:01:13Z</dcterms:created>
  <dcterms:modified xsi:type="dcterms:W3CDTF">2017-07-30T10:11:21Z</dcterms:modified>
</cp:coreProperties>
</file>