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61" r:id="rId4"/>
    <p:sldId id="274" r:id="rId5"/>
    <p:sldId id="279" r:id="rId6"/>
    <p:sldId id="275" r:id="rId7"/>
    <p:sldId id="260" r:id="rId8"/>
    <p:sldId id="270" r:id="rId9"/>
    <p:sldId id="271" r:id="rId10"/>
    <p:sldId id="272" r:id="rId11"/>
    <p:sldId id="268" r:id="rId12"/>
    <p:sldId id="269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F71B6-52AE-429F-941F-8CCB513017D5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FC63-181D-40B1-B82D-3CE1B2B2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AFC63-181D-40B1-B82D-3CE1B2B216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6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44775-7659-47BC-8AFB-49EE4B275DF8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6C47-960F-4206-BCB6-DC109E75890F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F71F-8D39-408B-85FB-EE3F5E04A17B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1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EBE3-E8F2-47EE-B8A8-AC375E891982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9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A852-9AC6-434C-8DAD-2CB814362136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5EA6-716C-4F83-A679-AB30B3E079B5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5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A7E8-2FD0-42E8-A82D-A925420D0012}" type="datetime1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0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FC6F-765D-43F7-AE92-1E7F161811A4}" type="datetime1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A35B-FE58-45CA-8F98-93C93F71D387}" type="datetime1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D2FB-A835-4557-9EFF-8E2FA421E19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61438-B33A-41B1-A10C-3703CEEBEBFE}" type="datetime1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BF5D-C298-46F6-A554-C21BE1CA91B3}" type="datetime1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BA2A-FF15-4461-AC48-8BB3B7AD6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../Kinder%20Stories/Chubby%20Chin%20Chin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I Have a Body and I Can Do Many Things with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6</a:t>
            </a:r>
          </a:p>
          <a:p>
            <a:r>
              <a:rPr lang="en-US" dirty="0" smtClean="0"/>
              <a:t>Cherrie Ann A. Dela Cruz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</a:t>
            </a:r>
            <a:r>
              <a:rPr lang="en-US" b="1" dirty="0">
                <a:latin typeface="Century Gothic" panose="020B0502020202020204" pitchFamily="34" charset="0"/>
              </a:rPr>
              <a:t>3</a:t>
            </a:r>
            <a:r>
              <a:rPr lang="en-US" b="1" dirty="0" smtClean="0">
                <a:latin typeface="Century Gothic" panose="020B0502020202020204" pitchFamily="34" charset="0"/>
              </a:rPr>
              <a:t>: Shadow Match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1" y="1322362"/>
            <a:ext cx="4296567" cy="45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1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Supervised </a:t>
            </a:r>
            <a:r>
              <a:rPr lang="en-US" b="1" dirty="0" smtClean="0">
                <a:latin typeface="Century Gothic" panose="020B0502020202020204" pitchFamily="34" charset="0"/>
              </a:rPr>
              <a:t>Recess….Bless Us O Lord…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0"/>
    </mc:Choice>
    <mc:Fallback xmlns="">
      <p:transition spd="slow" advTm="61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72" objId="4"/>
        <p14:triggerEvt type="onClick" time="2872" objId="4"/>
        <p14:stopEvt time="27234" objId="4"/>
        <p14:playEvt time="36711" objId="4"/>
        <p14:triggerEvt type="onClick" time="36711" objId="4"/>
        <p14:stopEvt time="6093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07" y="2817397"/>
            <a:ext cx="11002693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Story Time:    </a:t>
            </a:r>
            <a:r>
              <a:rPr lang="en-US" b="1" dirty="0" smtClean="0">
                <a:latin typeface="Century Gothic" panose="020B0502020202020204" pitchFamily="34" charset="0"/>
                <a:hlinkClick r:id="rId4" action="ppaction://hlinkpres?slideindex=1&amp;slidetitle="/>
              </a:rPr>
              <a:t>Chubby Chin </a:t>
            </a:r>
            <a:r>
              <a:rPr lang="en-US" b="1" dirty="0" err="1" smtClean="0">
                <a:latin typeface="Century Gothic" panose="020B0502020202020204" pitchFamily="34" charset="0"/>
                <a:hlinkClick r:id="rId4" action="ppaction://hlinkpres?slideindex=1&amp;slidetitle="/>
              </a:rPr>
              <a:t>Chin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8750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4: Counting up to 3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94" y="1350497"/>
            <a:ext cx="5111421" cy="45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8"/>
    </mc:Choice>
    <mc:Fallback xmlns="">
      <p:transition spd="slow" advTm="7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8171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</a:t>
            </a:r>
            <a:r>
              <a:rPr lang="en-US" b="1" dirty="0">
                <a:latin typeface="Century Gothic" panose="020B0502020202020204" pitchFamily="34" charset="0"/>
              </a:rPr>
              <a:t>6</a:t>
            </a:r>
            <a:r>
              <a:rPr lang="en-US" b="1" dirty="0" smtClean="0">
                <a:latin typeface="Century Gothic" panose="020B0502020202020204" pitchFamily="34" charset="0"/>
              </a:rPr>
              <a:t>: Finger Counting Addition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7" y="1227015"/>
            <a:ext cx="5099148" cy="48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2"/>
    </mc:Choice>
    <mc:Fallback xmlns="">
      <p:transition spd="slow" advTm="1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028825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Goodbye song: Teacher Cleo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6"/>
    </mc:Choice>
    <mc:Fallback xmlns="">
      <p:transition spd="slow" advTm="8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30" objId="4"/>
        <p14:triggerEvt type="onClick" time="2831" objId="4"/>
        <p14:stopEvt time="80306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7625"/>
            <a:ext cx="10515600" cy="371157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entury Gothic" panose="020B0502020202020204" pitchFamily="34" charset="0"/>
              </a:rPr>
              <a:t>Day </a:t>
            </a:r>
            <a:r>
              <a:rPr lang="en-US" sz="5400" b="1" dirty="0">
                <a:latin typeface="Century Gothic" panose="020B0502020202020204" pitchFamily="34" charset="0"/>
              </a:rPr>
              <a:t>4</a:t>
            </a:r>
            <a:r>
              <a:rPr lang="en-US" sz="5400" b="1" dirty="0" smtClean="0">
                <a:latin typeface="Century Gothic" panose="020B0502020202020204" pitchFamily="34" charset="0"/>
              </a:rPr>
              <a:t>: </a:t>
            </a:r>
            <a:r>
              <a:rPr lang="en-US" sz="5400" b="1" dirty="0">
                <a:latin typeface="Century Gothic" panose="020B0502020202020204" pitchFamily="34" charset="0"/>
              </a:rPr>
              <a:t>My heart, lungs, bones and stomach are inside my body.</a:t>
            </a:r>
            <a:br>
              <a:rPr lang="en-US" sz="5400" b="1" dirty="0">
                <a:latin typeface="Century Gothic" panose="020B0502020202020204" pitchFamily="34" charset="0"/>
              </a:rPr>
            </a:br>
            <a:r>
              <a:rPr lang="en-US" sz="5400" b="1" dirty="0">
                <a:latin typeface="Century Gothic" panose="020B0502020202020204" pitchFamily="34" charset="0"/>
              </a:rPr>
              <a:t>My heart beats so it can pump blood into the body.</a:t>
            </a:r>
            <a:br>
              <a:rPr lang="en-US" sz="5400" b="1" dirty="0">
                <a:latin typeface="Century Gothic" panose="020B0502020202020204" pitchFamily="34" charset="0"/>
              </a:rPr>
            </a:br>
            <a:r>
              <a:rPr lang="en-US" sz="5400" b="1" dirty="0">
                <a:latin typeface="Century Gothic" panose="020B0502020202020204" pitchFamily="34" charset="0"/>
              </a:rPr>
              <a:t>My lungs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"/>
    </mc:Choice>
    <mc:Fallback xmlns="">
      <p:transition spd="slow" advTm="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What are the parts that is inside our body?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1" y="1593850"/>
            <a:ext cx="6316394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My lungs help me to breath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96" y="1639888"/>
            <a:ext cx="7047914" cy="39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My bones give shape to my body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97" y="1412948"/>
            <a:ext cx="4405678" cy="49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596" y="3143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My stomach stores the food I eat.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76" y="1536692"/>
            <a:ext cx="6189784" cy="378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79"/>
    </mc:Choice>
    <mc:Fallback xmlns="">
      <p:transition spd="slow" advTm="87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72" objId="5"/>
        <p14:triggerEvt type="onClick" time="2973" objId="5"/>
        <p14:stopEvt time="877979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6647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1: Parts of the </a:t>
            </a:r>
            <a:r>
              <a:rPr lang="en-US" b="1" smtClean="0">
                <a:latin typeface="Century Gothic" panose="020B0502020202020204" pitchFamily="34" charset="0"/>
              </a:rPr>
              <a:t>Body Tracing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66" y="1408779"/>
            <a:ext cx="4683368" cy="450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9"/>
    </mc:Choice>
    <mc:Fallback xmlns="">
      <p:transition spd="slow" advTm="1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2: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69" y="2113682"/>
            <a:ext cx="4196845" cy="3147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7" y="2113682"/>
            <a:ext cx="4193346" cy="31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0" y="301625"/>
            <a:ext cx="9512300" cy="1325563"/>
          </a:xfrm>
        </p:spPr>
        <p:txBody>
          <a:bodyPr/>
          <a:lstStyle/>
          <a:p>
            <a:r>
              <a:rPr lang="en-US" b="1" dirty="0" smtClean="0">
                <a:latin typeface="Century Gothic" panose="020B0502020202020204" pitchFamily="34" charset="0"/>
              </a:rPr>
              <a:t>Activity 3: Picture puzzle (body parts)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ydc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10152"/>
            <a:ext cx="3709182" cy="2781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10" y="1111470"/>
            <a:ext cx="3709182" cy="278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61" y="3953656"/>
            <a:ext cx="3690426" cy="27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9"/>
    </mc:Choice>
    <mc:Fallback xmlns="">
      <p:transition spd="slow" advTm="60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1518</TotalTime>
  <Words>147</Words>
  <Application>Microsoft Office PowerPoint</Application>
  <PresentationFormat>Widescreen</PresentationFormat>
  <Paragraphs>33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Office Theme</vt:lpstr>
      <vt:lpstr>I Have a Body and I Can Do Many Things with My Body</vt:lpstr>
      <vt:lpstr>Day 4: My heart, lungs, bones and stomach are inside my body. My heart beats so it can pump blood into the body. My lungs</vt:lpstr>
      <vt:lpstr>What are the parts that is inside our body?</vt:lpstr>
      <vt:lpstr>My lungs help me to breath</vt:lpstr>
      <vt:lpstr>My bones give shape to my body</vt:lpstr>
      <vt:lpstr>My stomach stores the food I eat.</vt:lpstr>
      <vt:lpstr>Activity 1: Parts of the Body Tracing</vt:lpstr>
      <vt:lpstr>Activity 2: Picture puzzle (body parts)</vt:lpstr>
      <vt:lpstr>Activity 3: Picture puzzle (body parts)</vt:lpstr>
      <vt:lpstr>Activity 3: Shadow Match</vt:lpstr>
      <vt:lpstr>Supervised Recess….Bless Us O Lord…</vt:lpstr>
      <vt:lpstr>Story Time:    Chubby Chin Chin</vt:lpstr>
      <vt:lpstr>Activity 4: Counting up to 3</vt:lpstr>
      <vt:lpstr>Activity 6: Finger Counting Addition</vt:lpstr>
      <vt:lpstr>Goodbye song: Teacher Cleo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Have a Body and I Can Do Many Things with My Body</dc:title>
  <dc:creator>Cherrie Ann dela Cruz</dc:creator>
  <cp:lastModifiedBy>Cherrie Ann dela Cruz</cp:lastModifiedBy>
  <cp:revision>31</cp:revision>
  <dcterms:created xsi:type="dcterms:W3CDTF">2017-07-08T00:01:13Z</dcterms:created>
  <dcterms:modified xsi:type="dcterms:W3CDTF">2017-07-30T10:13:53Z</dcterms:modified>
</cp:coreProperties>
</file>