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7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6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6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9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3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45CA-EBEB-4F2A-97C8-5705C0F8B2C4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ED742-6E12-4E49-917C-EDFC5379C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zdTjVrbjK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1kDoXuv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-BuItiUrW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I Can See and Hear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Week 7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Power Point Presentation by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CHERRIE ANN A. DELA CRUZ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2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Story Time 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Insert Video: Haring  Midas at </a:t>
            </a:r>
            <a:r>
              <a:rPr lang="en-US" sz="3200" dirty="0" err="1" smtClean="0">
                <a:latin typeface="Century Gothic" panose="020B0502020202020204" pitchFamily="34" charset="0"/>
              </a:rPr>
              <a:t>ang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Ginintuang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err="1" smtClean="0">
                <a:latin typeface="Century Gothic" panose="020B0502020202020204" pitchFamily="34" charset="0"/>
              </a:rPr>
              <a:t>Haplos</a:t>
            </a:r>
            <a:endParaRPr lang="en-US" sz="32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  <a:hlinkClick r:id="rId2"/>
              </a:rPr>
              <a:t>https://www.youtube.com/watch?v=3zdTjVrbjKI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4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Shape Hunt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4" y="1703387"/>
            <a:ext cx="3760906" cy="48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Shape Hunt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94" y="1703387"/>
            <a:ext cx="3760906" cy="48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88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683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Shape Lacing: triangle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41" y="2008607"/>
            <a:ext cx="4467760" cy="376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93663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Pin the Eye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Outdoor Activity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47" t="13368" r="13689" b="28299"/>
          <a:stretch/>
        </p:blipFill>
        <p:spPr>
          <a:xfrm>
            <a:off x="2794000" y="2717800"/>
            <a:ext cx="6527800" cy="30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Good Bye Song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70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Century Gothic" panose="020B0502020202020204" pitchFamily="34" charset="0"/>
              </a:rPr>
              <a:t>I have a face.</a:t>
            </a:r>
            <a:br>
              <a:rPr lang="en-US" sz="4400" b="1" dirty="0" smtClean="0">
                <a:latin typeface="Century Gothic" panose="020B0502020202020204" pitchFamily="34" charset="0"/>
              </a:rPr>
            </a:br>
            <a:r>
              <a:rPr lang="en-US" sz="4400" b="1" dirty="0" smtClean="0">
                <a:latin typeface="Century Gothic" panose="020B0502020202020204" pitchFamily="34" charset="0"/>
              </a:rPr>
              <a:t>My face has different parts. Each part has its use.</a:t>
            </a:r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Day 1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1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154" y="739876"/>
            <a:ext cx="9548735" cy="1325563"/>
          </a:xfrm>
        </p:spPr>
        <p:txBody>
          <a:bodyPr/>
          <a:lstStyle/>
          <a:p>
            <a:r>
              <a:rPr lang="en-US" b="1" dirty="0" smtClean="0">
                <a:latin typeface="Century Gothic" panose="020B0502020202020204" pitchFamily="34" charset="0"/>
              </a:rPr>
              <a:t>Daily Routine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1" y="1825624"/>
            <a:ext cx="6115986" cy="309114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entury Gothic" panose="020B0502020202020204" pitchFamily="34" charset="0"/>
              </a:rPr>
              <a:t>National Anthem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Opening Prayer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Song </a:t>
            </a:r>
          </a:p>
          <a:p>
            <a:r>
              <a:rPr lang="en-US" sz="3600" dirty="0" smtClean="0">
                <a:latin typeface="Century Gothic" panose="020B0502020202020204" pitchFamily="34" charset="0"/>
              </a:rPr>
              <a:t>Attendance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64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35344"/>
            <a:ext cx="9548735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Ang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Aking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Mukha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70" y="1121094"/>
            <a:ext cx="7390151" cy="30911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Bawat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bata</a:t>
            </a:r>
            <a:r>
              <a:rPr lang="en-US" sz="2400" dirty="0" smtClean="0">
                <a:latin typeface="Century Gothic" panose="020B0502020202020204" pitchFamily="34" charset="0"/>
              </a:rPr>
              <a:t> ay may </a:t>
            </a:r>
            <a:r>
              <a:rPr lang="en-US" sz="2400" dirty="0" err="1" smtClean="0">
                <a:latin typeface="Century Gothic" panose="020B0502020202020204" pitchFamily="34" charset="0"/>
              </a:rPr>
              <a:t>mukha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Bilugan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mapanga</a:t>
            </a:r>
            <a:r>
              <a:rPr lang="en-US" sz="2400" dirty="0" smtClean="0">
                <a:latin typeface="Century Gothic" panose="020B0502020202020204" pitchFamily="34" charset="0"/>
              </a:rPr>
              <a:t> at </a:t>
            </a:r>
            <a:r>
              <a:rPr lang="en-US" sz="2400" dirty="0" err="1" smtClean="0">
                <a:latin typeface="Century Gothic" panose="020B0502020202020204" pitchFamily="34" charset="0"/>
              </a:rPr>
              <a:t>parihaba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Hugis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nito</a:t>
            </a:r>
            <a:r>
              <a:rPr lang="en-US" sz="2400" dirty="0" smtClean="0">
                <a:latin typeface="Century Gothic" panose="020B0502020202020204" pitchFamily="34" charset="0"/>
              </a:rPr>
              <a:t> ay </a:t>
            </a:r>
            <a:r>
              <a:rPr lang="en-US" sz="2400" dirty="0" err="1" smtClean="0">
                <a:latin typeface="Century Gothic" panose="020B0502020202020204" pitchFamily="34" charset="0"/>
              </a:rPr>
              <a:t>iba-iba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Nagpapatingkad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sa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ating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ganda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Sa </a:t>
            </a:r>
            <a:r>
              <a:rPr lang="en-US" sz="2400" dirty="0" err="1" smtClean="0">
                <a:latin typeface="Century Gothic" panose="020B0502020202020204" pitchFamily="34" charset="0"/>
              </a:rPr>
              <a:t>ating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mukha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makikita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Parte ng </a:t>
            </a:r>
            <a:r>
              <a:rPr lang="en-US" sz="2400" dirty="0" err="1" smtClean="0">
                <a:latin typeface="Century Gothic" panose="020B0502020202020204" pitchFamily="34" charset="0"/>
              </a:rPr>
              <a:t>katawan</a:t>
            </a:r>
            <a:r>
              <a:rPr lang="en-US" sz="2400" dirty="0" smtClean="0">
                <a:latin typeface="Century Gothic" panose="020B0502020202020204" pitchFamily="34" charset="0"/>
              </a:rPr>
              <a:t>- </a:t>
            </a:r>
            <a:r>
              <a:rPr lang="en-US" sz="2400" dirty="0" err="1" smtClean="0">
                <a:latin typeface="Century Gothic" panose="020B0502020202020204" pitchFamily="34" charset="0"/>
              </a:rPr>
              <a:t>ilong</a:t>
            </a:r>
            <a:r>
              <a:rPr lang="en-US" sz="2400" dirty="0" smtClean="0">
                <a:latin typeface="Century Gothic" panose="020B0502020202020204" pitchFamily="34" charset="0"/>
              </a:rPr>
              <a:t> at </a:t>
            </a:r>
            <a:r>
              <a:rPr lang="en-US" sz="2400" dirty="0" err="1" smtClean="0">
                <a:latin typeface="Century Gothic" panose="020B0502020202020204" pitchFamily="34" charset="0"/>
              </a:rPr>
              <a:t>mata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Mga</a:t>
            </a:r>
            <a:r>
              <a:rPr lang="en-US" sz="2400" dirty="0" smtClean="0">
                <a:latin typeface="Century Gothic" panose="020B0502020202020204" pitchFamily="34" charset="0"/>
              </a:rPr>
              <a:t> parte </a:t>
            </a:r>
            <a:r>
              <a:rPr lang="en-US" sz="2400" dirty="0" err="1" smtClean="0">
                <a:latin typeface="Century Gothic" panose="020B0502020202020204" pitchFamily="34" charset="0"/>
              </a:rPr>
              <a:t>itong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mahalaga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Na </a:t>
            </a:r>
            <a:r>
              <a:rPr lang="en-US" sz="2400" dirty="0" err="1" smtClean="0">
                <a:latin typeface="Century Gothic" panose="020B0502020202020204" pitchFamily="34" charset="0"/>
              </a:rPr>
              <a:t>dapat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sa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tuwina</a:t>
            </a:r>
            <a:r>
              <a:rPr lang="en-US" sz="2400" dirty="0" smtClean="0">
                <a:latin typeface="Century Gothic" panose="020B0502020202020204" pitchFamily="34" charset="0"/>
              </a:rPr>
              <a:t> ay </a:t>
            </a:r>
            <a:r>
              <a:rPr lang="en-US" sz="2400" dirty="0" err="1" smtClean="0">
                <a:latin typeface="Century Gothic" panose="020B0502020202020204" pitchFamily="34" charset="0"/>
              </a:rPr>
              <a:t>alaga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Linisin</a:t>
            </a:r>
            <a:r>
              <a:rPr lang="en-US" sz="2400" dirty="0" smtClean="0">
                <a:latin typeface="Century Gothic" panose="020B0502020202020204" pitchFamily="34" charset="0"/>
              </a:rPr>
              <a:t> at </a:t>
            </a:r>
            <a:r>
              <a:rPr lang="en-US" sz="2400" dirty="0" err="1" smtClean="0">
                <a:latin typeface="Century Gothic" panose="020B0502020202020204" pitchFamily="34" charset="0"/>
              </a:rPr>
              <a:t>lagi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itong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ingatan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Hugasan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haplusin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nang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dahan-dahan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entury Gothic" panose="020B0502020202020204" pitchFamily="34" charset="0"/>
              </a:rPr>
              <a:t>Kapag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ito’y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nawala</a:t>
            </a:r>
            <a:r>
              <a:rPr lang="en-US" sz="2400" dirty="0" smtClean="0">
                <a:latin typeface="Century Gothic" panose="020B0502020202020204" pitchFamily="34" charset="0"/>
              </a:rPr>
              <a:t> at </a:t>
            </a:r>
            <a:r>
              <a:rPr lang="en-US" sz="2400" dirty="0" err="1" smtClean="0">
                <a:latin typeface="Century Gothic" panose="020B0502020202020204" pitchFamily="34" charset="0"/>
              </a:rPr>
              <a:t>ika’y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iniwan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Di </a:t>
            </a:r>
            <a:r>
              <a:rPr lang="en-US" sz="2400" dirty="0" err="1" smtClean="0">
                <a:latin typeface="Century Gothic" panose="020B0502020202020204" pitchFamily="34" charset="0"/>
              </a:rPr>
              <a:t>na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makakaamoy</a:t>
            </a:r>
            <a:r>
              <a:rPr lang="en-US" sz="2400" dirty="0" smtClean="0">
                <a:latin typeface="Century Gothic" panose="020B0502020202020204" pitchFamily="34" charset="0"/>
              </a:rPr>
              <a:t>, </a:t>
            </a:r>
            <a:r>
              <a:rPr lang="en-US" sz="2400" dirty="0" err="1" smtClean="0">
                <a:latin typeface="Century Gothic" panose="020B0502020202020204" pitchFamily="34" charset="0"/>
              </a:rPr>
              <a:t>makakakita</a:t>
            </a:r>
            <a:r>
              <a:rPr lang="en-US" sz="2400" dirty="0" smtClean="0"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latin typeface="Century Gothic" panose="020B0502020202020204" pitchFamily="34" charset="0"/>
              </a:rPr>
              <a:t>kailanman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69" y="1121095"/>
            <a:ext cx="1710247" cy="1812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59" y="487448"/>
            <a:ext cx="2118610" cy="16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What can you find in your face?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47" y="1637009"/>
            <a:ext cx="7561905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What can each part of the face do?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00" y="25781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Insert: Parts of the face song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2"/>
              </a:rPr>
              <a:t>https://www.youtube.com/watch?v=hD1kDoXuvws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99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Face Off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76" y="1574800"/>
            <a:ext cx="4617324" cy="4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5560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How to wash the face properly?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9900" y="25781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Insert: Wash Your Face</a:t>
            </a:r>
          </a:p>
          <a:p>
            <a:r>
              <a:rPr lang="en-US" dirty="0" smtClean="0">
                <a:latin typeface="Century Gothic" panose="020B0502020202020204" pitchFamily="34" charset="0"/>
                <a:hlinkClick r:id="rId2"/>
              </a:rPr>
              <a:t>https://www.youtube.com/watch?v=_-BuItiUrW0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5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134" y="2143544"/>
            <a:ext cx="95487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Supervised Recess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5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171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I Can See and Hear</vt:lpstr>
      <vt:lpstr>I have a face. My face has different parts. Each part has its use.</vt:lpstr>
      <vt:lpstr>Daily Routine</vt:lpstr>
      <vt:lpstr>Ang Aking Mukha</vt:lpstr>
      <vt:lpstr>What can you find in your face?</vt:lpstr>
      <vt:lpstr>What can each part of the face do?</vt:lpstr>
      <vt:lpstr>Face Off</vt:lpstr>
      <vt:lpstr>How to wash the face properly?</vt:lpstr>
      <vt:lpstr>Supervised Recess</vt:lpstr>
      <vt:lpstr>Story Time </vt:lpstr>
      <vt:lpstr>Shape Hunt</vt:lpstr>
      <vt:lpstr>Shape Hunt</vt:lpstr>
      <vt:lpstr>Shape Lacing: triangle</vt:lpstr>
      <vt:lpstr>Pin the Eye Outdoor Activity</vt:lpstr>
      <vt:lpstr>Good Bye Song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See and Hear</dc:title>
  <dc:creator>Cherrie Ann dela Cruz</dc:creator>
  <cp:lastModifiedBy>Cherrie Ann dela Cruz</cp:lastModifiedBy>
  <cp:revision>8</cp:revision>
  <dcterms:created xsi:type="dcterms:W3CDTF">2017-07-15T01:42:29Z</dcterms:created>
  <dcterms:modified xsi:type="dcterms:W3CDTF">2017-07-15T03:32:39Z</dcterms:modified>
</cp:coreProperties>
</file>