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See and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Week 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Power Point Presentation by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CHERRIE ANN A. DELA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Story Time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entury Gothic" panose="020B0502020202020204" pitchFamily="34" charset="0"/>
              </a:rPr>
              <a:t>Ang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Alamat</a:t>
            </a:r>
            <a:r>
              <a:rPr lang="en-US" sz="3200" dirty="0" smtClean="0">
                <a:latin typeface="Century Gothic" panose="020B0502020202020204" pitchFamily="34" charset="0"/>
              </a:rPr>
              <a:t> ng </a:t>
            </a:r>
            <a:r>
              <a:rPr lang="en-US" sz="3200" dirty="0" err="1" smtClean="0">
                <a:latin typeface="Century Gothic" panose="020B0502020202020204" pitchFamily="34" charset="0"/>
              </a:rPr>
              <a:t>Ampalaya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Color Hunt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3" t="23611" r="19156" b="5555"/>
          <a:stretch/>
        </p:blipFill>
        <p:spPr>
          <a:xfrm>
            <a:off x="2881194" y="2108200"/>
            <a:ext cx="6424613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Soft and Loud Sounds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1689100"/>
            <a:ext cx="617361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93663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Let’s see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Outdoor Activity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57" t="28820" r="18472" b="3993"/>
          <a:stretch/>
        </p:blipFill>
        <p:spPr>
          <a:xfrm>
            <a:off x="2813050" y="2468563"/>
            <a:ext cx="6489700" cy="39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Good Bye Song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I have two eyes.</a:t>
            </a:r>
            <a:br>
              <a:rPr lang="en-US" sz="4400" b="1" dirty="0" smtClean="0">
                <a:latin typeface="Century Gothic" panose="020B0502020202020204" pitchFamily="34" charset="0"/>
              </a:rPr>
            </a:br>
            <a:r>
              <a:rPr lang="en-US" sz="4400" b="1" dirty="0" smtClean="0">
                <a:latin typeface="Century Gothic" panose="020B0502020202020204" pitchFamily="34" charset="0"/>
              </a:rPr>
              <a:t>I see with my eyes.</a:t>
            </a:r>
            <a:br>
              <a:rPr lang="en-US" sz="4400" b="1" dirty="0" smtClean="0">
                <a:latin typeface="Century Gothic" panose="020B0502020202020204" pitchFamily="34" charset="0"/>
              </a:rPr>
            </a:br>
            <a:r>
              <a:rPr lang="en-US" sz="4400" b="1" dirty="0" smtClean="0">
                <a:latin typeface="Century Gothic" panose="020B0502020202020204" pitchFamily="34" charset="0"/>
              </a:rPr>
              <a:t>I can see different colors and shapes with my eyes.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Day 2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739876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Daily Routine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1" y="1825624"/>
            <a:ext cx="6115986" cy="309114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National Anthem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Opening Prayer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Song 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Attendance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34" y="1279944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Little Eyes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970" y="2810194"/>
            <a:ext cx="8547930" cy="30911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Oh be careful little eyes what you see (2x)</a:t>
            </a:r>
          </a:p>
          <a:p>
            <a:pPr marL="0" indent="0" algn="ctr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For the good Lord above is looking down with love</a:t>
            </a:r>
          </a:p>
          <a:p>
            <a:pPr marL="0" indent="0" algn="ctr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Little be careful what you see.</a:t>
            </a:r>
          </a:p>
          <a:p>
            <a:pPr marL="0" indent="0" algn="ctr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*little ears what you hear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35" y="875782"/>
            <a:ext cx="3961070" cy="13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Let the learners talk about the things they see around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5" y="1809801"/>
            <a:ext cx="3071486" cy="1057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>
          <a:xfrm>
            <a:off x="3415887" y="2867198"/>
            <a:ext cx="5512214" cy="3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Eye Book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18" y="1670424"/>
            <a:ext cx="4516582" cy="51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Binoculars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4" y="1651000"/>
            <a:ext cx="6450576" cy="45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434" y="13688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Tula: Mata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0501" y="3025578"/>
            <a:ext cx="505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latin typeface="Century Gothic" panose="020B0502020202020204" pitchFamily="34" charset="0"/>
              </a:rPr>
              <a:t>Mata ay itingin</a:t>
            </a:r>
          </a:p>
          <a:p>
            <a:pPr algn="ctr"/>
            <a:r>
              <a:rPr lang="sv-SE" sz="4000" dirty="0" smtClean="0">
                <a:latin typeface="Century Gothic" panose="020B0502020202020204" pitchFamily="34" charset="0"/>
              </a:rPr>
              <a:t>Sa mga tanawin</a:t>
            </a:r>
          </a:p>
          <a:p>
            <a:pPr algn="ctr"/>
            <a:r>
              <a:rPr lang="sv-SE" sz="4000" dirty="0" smtClean="0">
                <a:latin typeface="Century Gothic" panose="020B0502020202020204" pitchFamily="34" charset="0"/>
              </a:rPr>
              <a:t>Sa ating landasin</a:t>
            </a:r>
          </a:p>
          <a:p>
            <a:pPr algn="ctr"/>
            <a:r>
              <a:rPr lang="sv-SE" sz="4000" dirty="0" smtClean="0">
                <a:latin typeface="Century Gothic" panose="020B0502020202020204" pitchFamily="34" charset="0"/>
              </a:rPr>
              <a:t>Ito’y ilaw na rin.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14" y="-239600"/>
            <a:ext cx="52285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21435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Supervised Recess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I Can See and Hear</vt:lpstr>
      <vt:lpstr>I have two eyes. I see with my eyes. I can see different colors and shapes with my eyes.</vt:lpstr>
      <vt:lpstr>Daily Routine</vt:lpstr>
      <vt:lpstr>Little Eyes</vt:lpstr>
      <vt:lpstr>Let the learners talk about the things they see around</vt:lpstr>
      <vt:lpstr>Eye Book</vt:lpstr>
      <vt:lpstr>Binoculars</vt:lpstr>
      <vt:lpstr>Tula: Mata</vt:lpstr>
      <vt:lpstr>Supervised Recess</vt:lpstr>
      <vt:lpstr>Story Time </vt:lpstr>
      <vt:lpstr>Color Hunt</vt:lpstr>
      <vt:lpstr>Soft and Loud Sounds</vt:lpstr>
      <vt:lpstr>Let’s see Outdoor Activity</vt:lpstr>
      <vt:lpstr>Good Bye Song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See and Hear</dc:title>
  <dc:creator>Cherrie Ann dela Cruz</dc:creator>
  <cp:lastModifiedBy>Cherrie Ann dela Cruz</cp:lastModifiedBy>
  <cp:revision>15</cp:revision>
  <dcterms:created xsi:type="dcterms:W3CDTF">2017-07-15T01:42:29Z</dcterms:created>
  <dcterms:modified xsi:type="dcterms:W3CDTF">2017-07-15T06:47:15Z</dcterms:modified>
</cp:coreProperties>
</file>