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61" r:id="rId9"/>
    <p:sldId id="262" r:id="rId10"/>
    <p:sldId id="264" r:id="rId11"/>
    <p:sldId id="265" r:id="rId12"/>
    <p:sldId id="266" r:id="rId13"/>
    <p:sldId id="267" r:id="rId14"/>
    <p:sldId id="274" r:id="rId15"/>
    <p:sldId id="269" r:id="rId16"/>
    <p:sldId id="275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7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4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6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6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1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9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3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45CA-EBEB-4F2A-97C8-5705C0F8B2C4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5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I Can See and Hear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Week 7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Power Point Presentation by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CHERRIE ANN A. DELA CRUZ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2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21435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Supervised Recess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5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683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Story Time 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9900" y="25781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entury Gothic" panose="020B0502020202020204" pitchFamily="34" charset="0"/>
              </a:rPr>
              <a:t>Ang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Prinsesa</a:t>
            </a:r>
            <a:r>
              <a:rPr lang="en-US" sz="3200" b="1" dirty="0">
                <a:latin typeface="Century Gothic" panose="020B0502020202020204" pitchFamily="34" charset="0"/>
              </a:rPr>
              <a:t> At </a:t>
            </a:r>
            <a:r>
              <a:rPr lang="en-US" sz="3200" b="1" dirty="0" err="1">
                <a:latin typeface="Century Gothic" panose="020B0502020202020204" pitchFamily="34" charset="0"/>
              </a:rPr>
              <a:t>Ang</a:t>
            </a:r>
            <a:r>
              <a:rPr lang="en-US" sz="3200" b="1" dirty="0">
                <a:latin typeface="Century Gothic" panose="020B0502020202020204" pitchFamily="34" charset="0"/>
              </a:rPr>
              <a:t>  </a:t>
            </a:r>
            <a:r>
              <a:rPr lang="en-US" sz="3200" b="1" dirty="0" err="1">
                <a:latin typeface="Century Gothic" panose="020B0502020202020204" pitchFamily="34" charset="0"/>
              </a:rPr>
              <a:t>Gisantes</a:t>
            </a:r>
            <a:endParaRPr lang="en-US" sz="32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Edited </a:t>
            </a:r>
            <a:r>
              <a:rPr lang="en-US" sz="2800" dirty="0" err="1">
                <a:latin typeface="Century Gothic" panose="020B0502020202020204" pitchFamily="34" charset="0"/>
              </a:rPr>
              <a:t>by:Bob</a:t>
            </a:r>
            <a:r>
              <a:rPr lang="en-US" sz="2800" dirty="0">
                <a:latin typeface="Century Gothic" panose="020B0502020202020204" pitchFamily="34" charset="0"/>
              </a:rPr>
              <a:t> Williams</a:t>
            </a:r>
          </a:p>
        </p:txBody>
      </p:sp>
    </p:spTree>
    <p:extLst>
      <p:ext uri="{BB962C8B-B14F-4D97-AF65-F5344CB8AC3E}">
        <p14:creationId xmlns:p14="http://schemas.microsoft.com/office/powerpoint/2010/main" val="225874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683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Pairs of Eyes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50" y="1917700"/>
            <a:ext cx="3533775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7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683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Color Memory Game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1701800"/>
            <a:ext cx="165735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1701800"/>
            <a:ext cx="165735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701800"/>
            <a:ext cx="165735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4025900"/>
            <a:ext cx="165735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4025900"/>
            <a:ext cx="165735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4025900"/>
            <a:ext cx="16573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8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683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Color Memory Game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50" y="1727200"/>
            <a:ext cx="1746250" cy="2328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727200"/>
            <a:ext cx="1720850" cy="2294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10" y="1727200"/>
            <a:ext cx="1720850" cy="2294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05" y="4102100"/>
            <a:ext cx="1751095" cy="23347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4146659"/>
            <a:ext cx="1717676" cy="22902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10" y="4146659"/>
            <a:ext cx="1717676" cy="22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20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300" y="1147763"/>
            <a:ext cx="9144000" cy="2387600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Unstructured Free Play</a:t>
            </a:r>
            <a:r>
              <a:rPr lang="en-US" b="1" dirty="0" smtClean="0">
                <a:latin typeface="Century Gothic" panose="020B0502020202020204" pitchFamily="34" charset="0"/>
              </a:rPr>
              <a:t/>
            </a:r>
            <a:br>
              <a:rPr lang="en-US" b="1" dirty="0" smtClean="0">
                <a:latin typeface="Century Gothic" panose="020B0502020202020204" pitchFamily="34" charset="0"/>
              </a:rPr>
            </a:br>
            <a:r>
              <a:rPr lang="en-US" b="1" dirty="0" smtClean="0">
                <a:latin typeface="Century Gothic" panose="020B0502020202020204" pitchFamily="34" charset="0"/>
              </a:rPr>
              <a:t>Outdoor Activity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741363"/>
            <a:ext cx="9144000" cy="1468437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Learners share how they take care of their eyes.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Image result for how to take care of your eye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09" y="2209800"/>
            <a:ext cx="3081191" cy="231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how to take care of your eye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1" y="2209800"/>
            <a:ext cx="3081191" cy="231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how to take care of your eyes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593" y="4520694"/>
            <a:ext cx="2753016" cy="206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Good Bye Song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0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entury Gothic" panose="020B0502020202020204" pitchFamily="34" charset="0"/>
              </a:rPr>
              <a:t>I can take care of my eyes.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Day 3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1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154" y="739876"/>
            <a:ext cx="9548735" cy="1325563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Daily Routine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31" y="1825624"/>
            <a:ext cx="6115986" cy="309114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National Anthem</a:t>
            </a:r>
          </a:p>
          <a:p>
            <a:r>
              <a:rPr lang="en-US" sz="3600" dirty="0" smtClean="0">
                <a:latin typeface="Century Gothic" panose="020B0502020202020204" pitchFamily="34" charset="0"/>
              </a:rPr>
              <a:t>Opening Prayer</a:t>
            </a:r>
          </a:p>
          <a:p>
            <a:r>
              <a:rPr lang="en-US" sz="3600" dirty="0" smtClean="0">
                <a:latin typeface="Century Gothic" panose="020B0502020202020204" pitchFamily="34" charset="0"/>
              </a:rPr>
              <a:t>Song </a:t>
            </a:r>
          </a:p>
          <a:p>
            <a:r>
              <a:rPr lang="en-US" sz="3600" dirty="0" smtClean="0">
                <a:latin typeface="Century Gothic" panose="020B0502020202020204" pitchFamily="34" charset="0"/>
              </a:rPr>
              <a:t>Attendance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6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34" y="1279944"/>
            <a:ext cx="9548735" cy="1325563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What causes poor eyesight?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30" y="101082"/>
            <a:ext cx="3961070" cy="1363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13754" r="6214" b="16861"/>
          <a:stretch/>
        </p:blipFill>
        <p:spPr>
          <a:xfrm>
            <a:off x="3684330" y="2374899"/>
            <a:ext cx="4278570" cy="43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721144"/>
            <a:ext cx="9548735" cy="1325563"/>
          </a:xfrm>
        </p:spPr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 How will you take care of your eyes?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15" y="1809801"/>
            <a:ext cx="3071486" cy="1057397"/>
          </a:xfrm>
          <a:prstGeom prst="rect">
            <a:avLst/>
          </a:prstGeom>
        </p:spPr>
      </p:pic>
      <p:pic>
        <p:nvPicPr>
          <p:cNvPr id="1026" name="Picture 2" descr="Image result for how to take care of your eye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09" y="2867198"/>
            <a:ext cx="4224191" cy="31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3901" y="6237399"/>
            <a:ext cx="478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entury Gothic" panose="020B0502020202020204" pitchFamily="34" charset="0"/>
              </a:rPr>
              <a:t>Matulog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na</a:t>
            </a:r>
            <a:r>
              <a:rPr lang="en-US" b="1" dirty="0" smtClean="0">
                <a:latin typeface="Century Gothic" panose="020B0502020202020204" pitchFamily="34" charset="0"/>
              </a:rPr>
              <a:t> tama </a:t>
            </a:r>
            <a:r>
              <a:rPr lang="en-US" b="1" dirty="0" err="1" smtClean="0">
                <a:latin typeface="Century Gothic" panose="020B0502020202020204" pitchFamily="34" charset="0"/>
              </a:rPr>
              <a:t>sa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oras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4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721144"/>
            <a:ext cx="9548735" cy="1325563"/>
          </a:xfrm>
        </p:spPr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 How will you take care of your eyes?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15" y="1809801"/>
            <a:ext cx="3071486" cy="1057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3901" y="6237399"/>
            <a:ext cx="478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entury Gothic" panose="020B0502020202020204" pitchFamily="34" charset="0"/>
              </a:rPr>
              <a:t>Iwasang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itutok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ang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mata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sa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tv</a:t>
            </a:r>
            <a:r>
              <a:rPr lang="en-US" b="1" dirty="0" smtClean="0">
                <a:latin typeface="Century Gothic" panose="020B0502020202020204" pitchFamily="34" charset="0"/>
              </a:rPr>
              <a:t> or computer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Image result for how to take care of your eye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1" y="2988063"/>
            <a:ext cx="3845983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7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721144"/>
            <a:ext cx="9548735" cy="1325563"/>
          </a:xfrm>
        </p:spPr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 How will you take care of your eyes?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15" y="1809801"/>
            <a:ext cx="3071486" cy="1057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3901" y="6237399"/>
            <a:ext cx="478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entury Gothic" panose="020B0502020202020204" pitchFamily="34" charset="0"/>
              </a:rPr>
              <a:t>Kumain</a:t>
            </a:r>
            <a:r>
              <a:rPr lang="en-US" b="1" dirty="0" smtClean="0">
                <a:latin typeface="Century Gothic" panose="020B0502020202020204" pitchFamily="34" charset="0"/>
              </a:rPr>
              <a:t> ng </a:t>
            </a:r>
            <a:r>
              <a:rPr lang="en-US" b="1" dirty="0" err="1" smtClean="0">
                <a:latin typeface="Century Gothic" panose="020B0502020202020204" pitchFamily="34" charset="0"/>
              </a:rPr>
              <a:t>mga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pagkaing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b="1" dirty="0" err="1" smtClean="0">
                <a:latin typeface="Century Gothic" panose="020B0502020202020204" pitchFamily="34" charset="0"/>
              </a:rPr>
              <a:t>masustansiya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Image result for how to take care of your eye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58" y="2867198"/>
            <a:ext cx="4037642" cy="30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7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556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Eye Book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18" y="1670424"/>
            <a:ext cx="4516582" cy="518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9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556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Eye Check Chart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2" t="11609" r="5380" b="7846"/>
          <a:stretch/>
        </p:blipFill>
        <p:spPr>
          <a:xfrm>
            <a:off x="4105950" y="1594185"/>
            <a:ext cx="4000501" cy="52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130</Words>
  <Application>Microsoft Office PowerPoint</Application>
  <PresentationFormat>Widescreen</PresentationFormat>
  <Paragraphs>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I Can See and Hear</vt:lpstr>
      <vt:lpstr>I can take care of my eyes.</vt:lpstr>
      <vt:lpstr>Daily Routine</vt:lpstr>
      <vt:lpstr>What causes poor eyesight?</vt:lpstr>
      <vt:lpstr> How will you take care of your eyes?</vt:lpstr>
      <vt:lpstr> How will you take care of your eyes?</vt:lpstr>
      <vt:lpstr> How will you take care of your eyes?</vt:lpstr>
      <vt:lpstr>Eye Book</vt:lpstr>
      <vt:lpstr>Eye Check Chart</vt:lpstr>
      <vt:lpstr>Supervised Recess</vt:lpstr>
      <vt:lpstr>Story Time </vt:lpstr>
      <vt:lpstr>Pairs of Eyes</vt:lpstr>
      <vt:lpstr>Color Memory Game</vt:lpstr>
      <vt:lpstr>Color Memory Game</vt:lpstr>
      <vt:lpstr>Unstructured Free Play Outdoor Activity</vt:lpstr>
      <vt:lpstr>Learners share how they take care of their eyes.</vt:lpstr>
      <vt:lpstr>Good Bye Song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See and Hear</dc:title>
  <dc:creator>Cherrie Ann dela Cruz</dc:creator>
  <cp:lastModifiedBy>Cherrie Ann dela Cruz</cp:lastModifiedBy>
  <cp:revision>22</cp:revision>
  <dcterms:created xsi:type="dcterms:W3CDTF">2017-07-15T01:42:29Z</dcterms:created>
  <dcterms:modified xsi:type="dcterms:W3CDTF">2017-07-16T21:52:16Z</dcterms:modified>
</cp:coreProperties>
</file>