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64" r:id="rId9"/>
    <p:sldId id="265" r:id="rId10"/>
    <p:sldId id="266" r:id="rId11"/>
    <p:sldId id="269" r:id="rId12"/>
    <p:sldId id="279" r:id="rId13"/>
    <p:sldId id="27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45CA-EBEB-4F2A-97C8-5705C0F8B2C4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See and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Week 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Power Point Presentation by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CHERRIE ANN A. DELA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Number Book of Pairs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83" y="1917700"/>
            <a:ext cx="4996436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1147763"/>
            <a:ext cx="9144000" cy="113823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Unstructured Free Play</a:t>
            </a:r>
            <a:r>
              <a:rPr lang="en-US" sz="4400" b="1" dirty="0" smtClean="0">
                <a:latin typeface="Century Gothic" panose="020B0502020202020204" pitchFamily="34" charset="0"/>
              </a:rPr>
              <a:t/>
            </a:r>
            <a:br>
              <a:rPr lang="en-US" sz="4400" b="1" dirty="0" smtClean="0">
                <a:latin typeface="Century Gothic" panose="020B0502020202020204" pitchFamily="34" charset="0"/>
              </a:rPr>
            </a:br>
            <a:r>
              <a:rPr lang="en-US" sz="4400" b="1" dirty="0" smtClean="0">
                <a:latin typeface="Century Gothic" panose="020B0502020202020204" pitchFamily="34" charset="0"/>
              </a:rPr>
              <a:t>Outdoor Activity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76" y="2476500"/>
            <a:ext cx="3871847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1147763"/>
            <a:ext cx="9144000" cy="2387600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Unstructured Free Play</a:t>
            </a: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Outdoor Activity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41363"/>
            <a:ext cx="9144000" cy="146843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Learners give the function and importance of their ears.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30" y="2420938"/>
            <a:ext cx="3877469" cy="41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Good Bye Song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214438"/>
            <a:ext cx="7061200" cy="2387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entury Gothic" panose="020B0502020202020204" pitchFamily="34" charset="0"/>
              </a:rPr>
              <a:t>I have two ears. I can hear with my ears.</a:t>
            </a:r>
            <a:br>
              <a:rPr lang="en-US" sz="4400" b="1" dirty="0">
                <a:latin typeface="Century Gothic" panose="020B0502020202020204" pitchFamily="34" charset="0"/>
              </a:rPr>
            </a:br>
            <a:r>
              <a:rPr lang="en-US" sz="4400" b="1" dirty="0">
                <a:latin typeface="Century Gothic" panose="020B0502020202020204" pitchFamily="34" charset="0"/>
              </a:rPr>
              <a:t>I can hear different sounds with my ears.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Day </a:t>
            </a:r>
            <a:r>
              <a:rPr lang="en-US" sz="3600" dirty="0" smtClean="0">
                <a:latin typeface="Century Gothic" panose="020B0502020202020204" pitchFamily="34" charset="0"/>
              </a:rPr>
              <a:t>4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739876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Daily Routine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1" y="1825624"/>
            <a:ext cx="6115986" cy="309114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National Anthem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Opening Prayer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Song 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Attendance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1" y="517944"/>
            <a:ext cx="95631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Tula: </a:t>
            </a:r>
            <a:r>
              <a:rPr lang="en-US" b="1" dirty="0" err="1" smtClean="0">
                <a:latin typeface="Century Gothic" panose="020B0502020202020204" pitchFamily="34" charset="0"/>
              </a:rPr>
              <a:t>Pandinig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88007"/>
            <a:ext cx="6896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entury Gothic" panose="020B0502020202020204" pitchFamily="34" charset="0"/>
              </a:rPr>
              <a:t>Tainga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ang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pandinig</a:t>
            </a:r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latin typeface="Century Gothic" panose="020B0502020202020204" pitchFamily="34" charset="0"/>
              </a:rPr>
              <a:t>Sa </a:t>
            </a:r>
            <a:r>
              <a:rPr lang="en-US" sz="4000" dirty="0" err="1">
                <a:latin typeface="Century Gothic" panose="020B0502020202020204" pitchFamily="34" charset="0"/>
              </a:rPr>
              <a:t>ating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paligid</a:t>
            </a:r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 err="1">
                <a:latin typeface="Century Gothic" panose="020B0502020202020204" pitchFamily="34" charset="0"/>
              </a:rPr>
              <a:t>Ligaya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ang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hatid</a:t>
            </a:r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>
                <a:latin typeface="Century Gothic" panose="020B0502020202020204" pitchFamily="34" charset="0"/>
              </a:rPr>
              <a:t>O kung may </a:t>
            </a:r>
            <a:r>
              <a:rPr lang="en-US" sz="4000" dirty="0" err="1">
                <a:latin typeface="Century Gothic" panose="020B0502020202020204" pitchFamily="34" charset="0"/>
              </a:rPr>
              <a:t>panganib</a:t>
            </a:r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dirty="0" err="1">
                <a:latin typeface="Century Gothic" panose="020B0502020202020204" pitchFamily="34" charset="0"/>
              </a:rPr>
              <a:t>Nagpapahiwatig</a:t>
            </a:r>
            <a:endParaRPr lang="en-US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833" y="-17463"/>
            <a:ext cx="2516266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What sounds can we hear 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37" y="1008855"/>
            <a:ext cx="4919663" cy="55784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76504" y="1176337"/>
            <a:ext cx="2236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What are the different sounds that can we hear everyday?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90783" y="1008855"/>
            <a:ext cx="23003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Do you hear any sound today?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490783" y="2035173"/>
            <a:ext cx="23003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How do we hear the sounds around us?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4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721144"/>
            <a:ext cx="9548735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Poster Making: Sounds We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50" y="1828800"/>
            <a:ext cx="3651250" cy="48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95249"/>
            <a:ext cx="4784725" cy="65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21435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Supervised Recess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Story Time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entury Gothic" panose="020B0502020202020204" pitchFamily="34" charset="0"/>
              </a:rPr>
              <a:t>Ayoko</a:t>
            </a:r>
            <a:r>
              <a:rPr lang="en-US" sz="3200" b="1" dirty="0" smtClean="0">
                <a:latin typeface="Century Gothic" panose="020B0502020202020204" pitchFamily="34" charset="0"/>
              </a:rPr>
              <a:t> Na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124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I Can See and Hear</vt:lpstr>
      <vt:lpstr>I have two ears. I can hear with my ears. I can hear different sounds with my ears.</vt:lpstr>
      <vt:lpstr>Daily Routine</vt:lpstr>
      <vt:lpstr>Tula: Pandinig</vt:lpstr>
      <vt:lpstr>What sounds can we hear ?</vt:lpstr>
      <vt:lpstr>Poster Making: Sounds We Hear</vt:lpstr>
      <vt:lpstr>PowerPoint Presentation</vt:lpstr>
      <vt:lpstr>Supervised Recess</vt:lpstr>
      <vt:lpstr>Story Time </vt:lpstr>
      <vt:lpstr>Number Book of Pairs</vt:lpstr>
      <vt:lpstr>Unstructured Free Play Outdoor Activity</vt:lpstr>
      <vt:lpstr>Unstructured Free Play Outdoor Activity</vt:lpstr>
      <vt:lpstr>Learners give the function and importance of their ears.</vt:lpstr>
      <vt:lpstr>Good Bye Song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See and Hear</dc:title>
  <dc:creator>Cherrie Ann dela Cruz</dc:creator>
  <cp:lastModifiedBy>Cherrie Ann dela Cruz</cp:lastModifiedBy>
  <cp:revision>25</cp:revision>
  <dcterms:created xsi:type="dcterms:W3CDTF">2017-07-15T01:42:29Z</dcterms:created>
  <dcterms:modified xsi:type="dcterms:W3CDTF">2017-07-17T08:08:29Z</dcterms:modified>
</cp:coreProperties>
</file>