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80" r:id="rId7"/>
    <p:sldId id="264" r:id="rId8"/>
    <p:sldId id="265" r:id="rId9"/>
    <p:sldId id="266" r:id="rId10"/>
    <p:sldId id="269" r:id="rId11"/>
    <p:sldId id="27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45CA-EBEB-4F2A-97C8-5705C0F8B2C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See and Hear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Week 7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Power Point Presentation by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CHERRIE ANN A. DELA CRUZ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1147763"/>
            <a:ext cx="9144000" cy="113823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Blindfolded </a:t>
            </a:r>
            <a:r>
              <a:rPr lang="en-US" sz="4400" b="1" dirty="0" smtClean="0">
                <a:latin typeface="Century Gothic" panose="020B0502020202020204" pitchFamily="34" charset="0"/>
              </a:rPr>
              <a:t>Game</a:t>
            </a:r>
            <a:br>
              <a:rPr lang="en-US" sz="4400" b="1" dirty="0" smtClean="0">
                <a:latin typeface="Century Gothic" panose="020B0502020202020204" pitchFamily="34" charset="0"/>
              </a:rPr>
            </a:br>
            <a:r>
              <a:rPr lang="en-US" sz="4400" b="1" dirty="0" smtClean="0">
                <a:latin typeface="Century Gothic" panose="020B0502020202020204" pitchFamily="34" charset="0"/>
              </a:rPr>
              <a:t>Outdoor </a:t>
            </a:r>
            <a:r>
              <a:rPr lang="en-US" sz="4400" b="1" dirty="0" smtClean="0">
                <a:latin typeface="Century Gothic" panose="020B0502020202020204" pitchFamily="34" charset="0"/>
              </a:rPr>
              <a:t>Activity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87" t="22947" r="16635" b="15447"/>
          <a:stretch/>
        </p:blipFill>
        <p:spPr>
          <a:xfrm>
            <a:off x="2971437" y="2677886"/>
            <a:ext cx="5969726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741363"/>
            <a:ext cx="9144000" cy="146843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Learners share how they take care of their ears.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30" y="2420938"/>
            <a:ext cx="3877469" cy="41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Good Bye Song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214438"/>
            <a:ext cx="70612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I can take care of my ears.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Day </a:t>
            </a:r>
            <a:r>
              <a:rPr lang="en-US" sz="3600" dirty="0"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79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54" y="739876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Daily Routine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1" y="1825624"/>
            <a:ext cx="6115986" cy="309114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National Anthem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Opening Prayer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Song 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Attendance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6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1" y="517944"/>
            <a:ext cx="95631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How will take care of your ears?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7337"/>
            <a:ext cx="5295899" cy="51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721144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Find Me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6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834" y="6703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Sing songs using the kitchen utensils as accompaniment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1" y="1962150"/>
            <a:ext cx="5372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21435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Supervised Recess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5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Story Time 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25781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Lihim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ni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Kokoy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Unggoy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5" y="1343444"/>
            <a:ext cx="2884566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Addition and Subtraction Stories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81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I Can See and Hear</vt:lpstr>
      <vt:lpstr>I can take care of my ears.</vt:lpstr>
      <vt:lpstr>Daily Routine</vt:lpstr>
      <vt:lpstr>How will take care of your ears?</vt:lpstr>
      <vt:lpstr>Find Me</vt:lpstr>
      <vt:lpstr>Sing songs using the kitchen utensils as accompaniment</vt:lpstr>
      <vt:lpstr>Supervised Recess</vt:lpstr>
      <vt:lpstr>Story Time </vt:lpstr>
      <vt:lpstr>Addition and Subtraction Stories</vt:lpstr>
      <vt:lpstr>Blindfolded Game Outdoor Activity</vt:lpstr>
      <vt:lpstr>Learners share how they take care of their ears.</vt:lpstr>
      <vt:lpstr>Good Bye Song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See and Hear</dc:title>
  <dc:creator>Cherrie Ann dela Cruz</dc:creator>
  <cp:lastModifiedBy>Cherrie Ann dela Cruz</cp:lastModifiedBy>
  <cp:revision>30</cp:revision>
  <dcterms:created xsi:type="dcterms:W3CDTF">2017-07-15T01:42:29Z</dcterms:created>
  <dcterms:modified xsi:type="dcterms:W3CDTF">2017-07-18T02:57:40Z</dcterms:modified>
</cp:coreProperties>
</file>