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7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6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1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6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2ED1-0B4A-45A6-985D-1D72036955D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Smell, Taste and Touch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8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5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Prinsipeng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Ayaw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Maligo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28" y="774700"/>
            <a:ext cx="3890772" cy="60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Prinsipeng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Ayaw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Maligo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16" y="851154"/>
            <a:ext cx="7428384" cy="59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1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Prinsipeng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Ayaw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Maligo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36" y="933494"/>
            <a:ext cx="7489263" cy="58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Prinsipeng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Ayaw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Maligo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99" y="740650"/>
            <a:ext cx="7831601" cy="61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9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Prinsipeng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Ayaw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Maligo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605" r="2778" b="14131"/>
          <a:stretch/>
        </p:blipFill>
        <p:spPr>
          <a:xfrm>
            <a:off x="1803399" y="1346200"/>
            <a:ext cx="3754937" cy="383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5500" y="1778000"/>
            <a:ext cx="407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entury Gothic" panose="020B0502020202020204" pitchFamily="34" charset="0"/>
              </a:rPr>
              <a:t>Pagkagising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agad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nagpunta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banyo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Prinsipe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Tsikiting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r>
              <a:rPr lang="en-US" sz="2000" dirty="0" err="1">
                <a:latin typeface="Century Gothic" panose="020B0502020202020204" pitchFamily="34" charset="0"/>
              </a:rPr>
              <a:t>Naligo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siya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r>
              <a:rPr lang="en-US" sz="2000" dirty="0" err="1">
                <a:latin typeface="Century Gothic" panose="020B0502020202020204" pitchFamily="34" charset="0"/>
              </a:rPr>
              <a:t>Sinabon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niyang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mabuti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ang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kanyang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buhok</a:t>
            </a:r>
            <a:r>
              <a:rPr lang="en-US" sz="2000" dirty="0">
                <a:latin typeface="Century Gothic" panose="020B0502020202020204" pitchFamily="34" charset="0"/>
              </a:rPr>
              <a:t> at </a:t>
            </a:r>
            <a:r>
              <a:rPr lang="en-US" sz="2000" dirty="0" err="1">
                <a:latin typeface="Century Gothic" panose="020B0502020202020204" pitchFamily="34" charset="0"/>
              </a:rPr>
              <a:t>katawan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r>
              <a:rPr lang="en-US" sz="2000" dirty="0" err="1">
                <a:latin typeface="Century Gothic" panose="020B0502020202020204" pitchFamily="34" charset="0"/>
              </a:rPr>
              <a:t>Nagbuhos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siya</a:t>
            </a:r>
            <a:r>
              <a:rPr lang="en-US" sz="2000" dirty="0">
                <a:latin typeface="Century Gothic" panose="020B0502020202020204" pitchFamily="34" charset="0"/>
              </a:rPr>
              <a:t> ng </a:t>
            </a:r>
            <a:r>
              <a:rPr lang="en-US" sz="2000" dirty="0" err="1">
                <a:latin typeface="Century Gothic" panose="020B0502020202020204" pitchFamily="34" charset="0"/>
              </a:rPr>
              <a:t>nagbuhos</a:t>
            </a:r>
            <a:r>
              <a:rPr lang="en-US" sz="2000" dirty="0">
                <a:latin typeface="Century Gothic" panose="020B0502020202020204" pitchFamily="34" charset="0"/>
              </a:rPr>
              <a:t> ng </a:t>
            </a:r>
            <a:r>
              <a:rPr lang="en-US" sz="2000" dirty="0" err="1">
                <a:latin typeface="Century Gothic" panose="020B0502020202020204" pitchFamily="34" charset="0"/>
              </a:rPr>
              <a:t>tubig</a:t>
            </a:r>
            <a:r>
              <a:rPr lang="en-US" sz="2000" dirty="0">
                <a:latin typeface="Century Gothic" panose="020B0502020202020204" pitchFamily="34" charset="0"/>
              </a:rPr>
              <a:t> para </a:t>
            </a:r>
            <a:r>
              <a:rPr lang="en-US" sz="2000" dirty="0" err="1">
                <a:latin typeface="Century Gothic" panose="020B0502020202020204" pitchFamily="34" charset="0"/>
              </a:rPr>
              <a:t>luminis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ang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kanyang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katawan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50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Prinsipeng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Ayaw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Maligo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879123"/>
            <a:ext cx="7742431" cy="59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7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Same and Different Smell: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97"/>
          <a:stretch/>
        </p:blipFill>
        <p:spPr>
          <a:xfrm>
            <a:off x="984250" y="1162050"/>
            <a:ext cx="5372100" cy="352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8100" y="1503362"/>
            <a:ext cx="515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Materials: smelling jars used earlier (2 of each)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Procedure: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1.Blindfold </a:t>
            </a:r>
            <a:r>
              <a:rPr lang="en-US" dirty="0">
                <a:latin typeface="Century Gothic" panose="020B0502020202020204" pitchFamily="34" charset="0"/>
              </a:rPr>
              <a:t>each learner on his/her turn to smell.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2.Have </a:t>
            </a:r>
            <a:r>
              <a:rPr lang="en-US" dirty="0">
                <a:latin typeface="Century Gothic" panose="020B0502020202020204" pitchFamily="34" charset="0"/>
              </a:rPr>
              <a:t>the learner smell two canisters at a time and tell if they have the same scent or not.</a:t>
            </a:r>
          </a:p>
        </p:txBody>
      </p:sp>
    </p:spTree>
    <p:extLst>
      <p:ext uri="{BB962C8B-B14F-4D97-AF65-F5344CB8AC3E}">
        <p14:creationId xmlns:p14="http://schemas.microsoft.com/office/powerpoint/2010/main" val="255446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29464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Food Card Sorting: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00" y="1350962"/>
            <a:ext cx="252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Sort the food cards according to smell: Pleasant and unpleasant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18" y="-12700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5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29464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Pin the nose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77925"/>
            <a:ext cx="4470400" cy="5042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75" y="2343150"/>
            <a:ext cx="1265067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8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29464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Pin the nose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77925"/>
            <a:ext cx="4470400" cy="5042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75" y="2343150"/>
            <a:ext cx="1265067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have a nose. I can smell with my nose.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863725"/>
            <a:ext cx="7848600" cy="24415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Dismissal Routine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Where is your nose in your face</a:t>
            </a:r>
            <a:r>
              <a:rPr lang="en-US" sz="3600" b="1" dirty="0" smtClean="0">
                <a:latin typeface="Century Gothic" panose="020B0502020202020204" pitchFamily="34" charset="0"/>
              </a:rPr>
              <a:t>? How many nose do you have?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09" y="1690688"/>
            <a:ext cx="4321981" cy="43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46300" cy="4498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What can we do with our nose?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0" y="215900"/>
            <a:ext cx="587375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28300" cy="12096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Smelling Jars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" y="1308100"/>
            <a:ext cx="3743960" cy="2810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0" y="3022600"/>
            <a:ext cx="3909060" cy="29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36525"/>
            <a:ext cx="26162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Match and Smell</a:t>
            </a:r>
            <a:br>
              <a:rPr lang="en-US" sz="3600" b="1" dirty="0" smtClean="0">
                <a:latin typeface="Century Gothic" panose="020B0502020202020204" pitchFamily="34" charset="0"/>
              </a:rPr>
            </a:br>
            <a:r>
              <a:rPr lang="en-US" sz="3600" b="1" dirty="0" smtClean="0">
                <a:latin typeface="Century Gothic" panose="020B0502020202020204" pitchFamily="34" charset="0"/>
              </a:rPr>
              <a:t>Worksheet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36525"/>
            <a:ext cx="21971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Song:</a:t>
            </a:r>
            <a:br>
              <a:rPr lang="en-US" sz="3600" b="1" dirty="0" smtClean="0">
                <a:latin typeface="Century Gothic" panose="020B0502020202020204" pitchFamily="34" charset="0"/>
              </a:rPr>
            </a:br>
            <a:r>
              <a:rPr lang="en-US" sz="3600" b="1" dirty="0" smtClean="0">
                <a:latin typeface="Century Gothic" panose="020B0502020202020204" pitchFamily="34" charset="0"/>
              </a:rPr>
              <a:t>Little Nose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2963" r="3105" b="7593"/>
          <a:stretch/>
        </p:blipFill>
        <p:spPr>
          <a:xfrm>
            <a:off x="3848100" y="136525"/>
            <a:ext cx="5245100" cy="65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177925"/>
            <a:ext cx="104648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Supervised Recess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4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781300"/>
            <a:ext cx="1045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Berlin Sans FB" panose="020E0602020502020306" pitchFamily="34" charset="0"/>
              </a:rPr>
              <a:t>Ang</a:t>
            </a:r>
            <a:r>
              <a:rPr lang="en-US" sz="3000" b="1" dirty="0" smtClean="0">
                <a:latin typeface="Berlin Sans FB" panose="020E0602020502020306" pitchFamily="34" charset="0"/>
              </a:rPr>
              <a:t> </a:t>
            </a:r>
            <a:r>
              <a:rPr lang="en-US" sz="3000" b="1" dirty="0" err="1" smtClean="0">
                <a:latin typeface="Berlin Sans FB" panose="020E0602020502020306" pitchFamily="34" charset="0"/>
              </a:rPr>
              <a:t>Prinsipeng</a:t>
            </a:r>
            <a:r>
              <a:rPr lang="en-US" sz="3000" b="1" dirty="0" smtClean="0">
                <a:latin typeface="Berlin Sans FB" panose="020E0602020502020306" pitchFamily="34" charset="0"/>
              </a:rPr>
              <a:t> </a:t>
            </a:r>
            <a:r>
              <a:rPr lang="en-US" sz="3000" b="1" dirty="0" err="1" smtClean="0">
                <a:latin typeface="Berlin Sans FB" panose="020E0602020502020306" pitchFamily="34" charset="0"/>
              </a:rPr>
              <a:t>Ayaw</a:t>
            </a:r>
            <a:r>
              <a:rPr lang="en-US" sz="3000" b="1" dirty="0" smtClean="0">
                <a:latin typeface="Berlin Sans FB" panose="020E0602020502020306" pitchFamily="34" charset="0"/>
              </a:rPr>
              <a:t> </a:t>
            </a:r>
            <a:r>
              <a:rPr lang="en-US" sz="3000" b="1" dirty="0" err="1" smtClean="0">
                <a:latin typeface="Berlin Sans FB" panose="020E0602020502020306" pitchFamily="34" charset="0"/>
              </a:rPr>
              <a:t>Maligo</a:t>
            </a:r>
            <a:endParaRPr lang="en-US" sz="3000" b="1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by: Rene O. Villanueva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224</Words>
  <Application>Microsoft Office PowerPoint</Application>
  <PresentationFormat>Widescreen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Berlin Sans FB</vt:lpstr>
      <vt:lpstr>Calibri</vt:lpstr>
      <vt:lpstr>Calibri Light</vt:lpstr>
      <vt:lpstr>Century Gothic</vt:lpstr>
      <vt:lpstr>Office Theme</vt:lpstr>
      <vt:lpstr>I Can Smell, Taste and Touch</vt:lpstr>
      <vt:lpstr>I have a nose. I can smell with my nose.</vt:lpstr>
      <vt:lpstr>Where is your nose in your face? How many nose do you have?</vt:lpstr>
      <vt:lpstr>What can we do with our nose?</vt:lpstr>
      <vt:lpstr>Smelling Jars</vt:lpstr>
      <vt:lpstr>Match and Smell Worksheet</vt:lpstr>
      <vt:lpstr>Song: Little Nose</vt:lpstr>
      <vt:lpstr>Supervised Recess</vt:lpstr>
      <vt:lpstr>Story Time:</vt:lpstr>
      <vt:lpstr>Story Time: Ang Prinsipeng Ayaw Maligo</vt:lpstr>
      <vt:lpstr>Story Time: Ang Prinsipeng Ayaw Maligo</vt:lpstr>
      <vt:lpstr>Story Time: Ang Prinsipeng Ayaw Maligo</vt:lpstr>
      <vt:lpstr>Story Time: Ang Prinsipeng Ayaw Maligo</vt:lpstr>
      <vt:lpstr>Story Time: Ang Prinsipeng Ayaw Maligo</vt:lpstr>
      <vt:lpstr>Story Time: Ang Prinsipeng Ayaw Maligo</vt:lpstr>
      <vt:lpstr>Same and Different Smell:</vt:lpstr>
      <vt:lpstr>Food Card Sorting:</vt:lpstr>
      <vt:lpstr>Pin the nose</vt:lpstr>
      <vt:lpstr>Pin the nose</vt:lpstr>
      <vt:lpstr>Dismissal Routine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Smell, Taste and Touch</dc:title>
  <dc:creator>yeye</dc:creator>
  <cp:lastModifiedBy>Cherrie Ann dela Cruz</cp:lastModifiedBy>
  <cp:revision>13</cp:revision>
  <dcterms:created xsi:type="dcterms:W3CDTF">2017-07-21T00:45:36Z</dcterms:created>
  <dcterms:modified xsi:type="dcterms:W3CDTF">2017-07-22T03:06:12Z</dcterms:modified>
</cp:coreProperties>
</file>