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3" r:id="rId9"/>
    <p:sldId id="264" r:id="rId10"/>
    <p:sldId id="272" r:id="rId11"/>
    <p:sldId id="271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2ED1-0B4A-45A6-985D-1D72036955D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Smell, Taste and Touch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Lift the bowl (concrete up to quantities of 3)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1298574"/>
            <a:ext cx="3020483" cy="453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765" t="35417" r="12030" b="26388"/>
          <a:stretch/>
        </p:blipFill>
        <p:spPr>
          <a:xfrm>
            <a:off x="5156200" y="2039936"/>
            <a:ext cx="5880100" cy="18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9464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Play Dough Food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447800"/>
            <a:ext cx="5485219" cy="3092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200" y="1587500"/>
            <a:ext cx="336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Materials: playdough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Procedure: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1. Allow </a:t>
            </a:r>
            <a:r>
              <a:rPr lang="en-US" sz="2400" dirty="0">
                <a:latin typeface="Century Gothic" panose="020B0502020202020204" pitchFamily="34" charset="0"/>
              </a:rPr>
              <a:t>the learners to make playdough food creations (cookies, spaghetti, bread, hotdog, etc.)</a:t>
            </a:r>
          </a:p>
        </p:txBody>
      </p:sp>
    </p:spTree>
    <p:extLst>
      <p:ext uri="{BB962C8B-B14F-4D97-AF65-F5344CB8AC3E}">
        <p14:creationId xmlns:p14="http://schemas.microsoft.com/office/powerpoint/2010/main" val="193755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7607300" cy="72707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Century Gothic" panose="020B0502020202020204" pitchFamily="34" charset="0"/>
              </a:rPr>
              <a:t>Ilong</a:t>
            </a:r>
            <a:r>
              <a:rPr lang="en-US" sz="3600" b="1" dirty="0" smtClean="0">
                <a:latin typeface="Century Gothic" panose="020B0502020202020204" pitchFamily="34" charset="0"/>
              </a:rPr>
              <a:t>,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Ilong</a:t>
            </a:r>
            <a:r>
              <a:rPr lang="en-US" sz="3600" b="1" dirty="0" smtClean="0">
                <a:latin typeface="Century Gothic" panose="020B0502020202020204" pitchFamily="34" charset="0"/>
              </a:rPr>
              <a:t>,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Ilong</a:t>
            </a:r>
            <a:r>
              <a:rPr lang="en-US" sz="3600" b="1" dirty="0" smtClean="0">
                <a:latin typeface="Century Gothic" panose="020B0502020202020204" pitchFamily="34" charset="0"/>
              </a:rPr>
              <a:t>, Mata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1289050"/>
            <a:ext cx="2638425" cy="353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0" y="1779793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Procedure: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1.Leader </a:t>
            </a:r>
            <a:r>
              <a:rPr lang="en-US" sz="2000" dirty="0">
                <a:latin typeface="Century Gothic" panose="020B0502020202020204" pitchFamily="34" charset="0"/>
              </a:rPr>
              <a:t>will say, “</a:t>
            </a:r>
            <a:r>
              <a:rPr lang="en-US" sz="2000" dirty="0" err="1">
                <a:latin typeface="Century Gothic" panose="020B0502020202020204" pitchFamily="34" charset="0"/>
              </a:rPr>
              <a:t>Ilong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Ilong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Ilong</a:t>
            </a:r>
            <a:r>
              <a:rPr lang="en-US" sz="2000" dirty="0">
                <a:latin typeface="Century Gothic" panose="020B0502020202020204" pitchFamily="34" charset="0"/>
              </a:rPr>
              <a:t>...” then another body part.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2.Leader </a:t>
            </a:r>
            <a:r>
              <a:rPr lang="en-US" sz="2000" dirty="0">
                <a:latin typeface="Century Gothic" panose="020B0502020202020204" pitchFamily="34" charset="0"/>
              </a:rPr>
              <a:t>confuses the players by pointing to the wrong body part.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3.Players </a:t>
            </a:r>
            <a:r>
              <a:rPr lang="en-US" sz="2000" dirty="0">
                <a:latin typeface="Century Gothic" panose="020B0502020202020204" pitchFamily="34" charset="0"/>
              </a:rPr>
              <a:t>point to the correct body part.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4.Whoever </a:t>
            </a:r>
            <a:r>
              <a:rPr lang="en-US" sz="2000" dirty="0">
                <a:latin typeface="Century Gothic" panose="020B0502020202020204" pitchFamily="34" charset="0"/>
              </a:rPr>
              <a:t>points to the wrong body part is out of the game.</a:t>
            </a:r>
          </a:p>
        </p:txBody>
      </p:sp>
    </p:spTree>
    <p:extLst>
      <p:ext uri="{BB962C8B-B14F-4D97-AF65-F5344CB8AC3E}">
        <p14:creationId xmlns:p14="http://schemas.microsoft.com/office/powerpoint/2010/main" val="233018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63725"/>
            <a:ext cx="7848600" cy="2441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Dismissal Routine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 can feel soft and hard objects with my hands.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892300" cy="4867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What objects are hard? Soft?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60325"/>
            <a:ext cx="5741988" cy="66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Touch and tell: soft and hard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Touch and tell: soft and hard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Texture Sorting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89" y="1072605"/>
            <a:ext cx="4399921" cy="56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6162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Song: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Malambot</a:t>
            </a:r>
            <a:r>
              <a:rPr lang="en-US" sz="3600" b="1" dirty="0" smtClean="0">
                <a:latin typeface="Century Gothic" panose="020B0502020202020204" pitchFamily="34" charset="0"/>
              </a:rPr>
              <a:t> at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Matigas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100" y="266700"/>
            <a:ext cx="4851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Malambot</a:t>
            </a:r>
            <a:r>
              <a:rPr lang="en-US" b="1" dirty="0">
                <a:latin typeface="Century Gothic" panose="020B0502020202020204" pitchFamily="34" charset="0"/>
              </a:rPr>
              <a:t> at </a:t>
            </a:r>
            <a:r>
              <a:rPr lang="en-US" b="1" dirty="0" err="1" smtClean="0">
                <a:latin typeface="Century Gothic" panose="020B0502020202020204" pitchFamily="34" charset="0"/>
              </a:rPr>
              <a:t>Matigas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Tune </a:t>
            </a:r>
            <a:r>
              <a:rPr lang="en-US" dirty="0">
                <a:latin typeface="Century Gothic" panose="020B0502020202020204" pitchFamily="34" charset="0"/>
              </a:rPr>
              <a:t>of “May </a:t>
            </a:r>
            <a:r>
              <a:rPr lang="en-US" dirty="0" err="1">
                <a:latin typeface="Century Gothic" panose="020B0502020202020204" pitchFamily="34" charset="0"/>
              </a:rPr>
              <a:t>Tatlong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Bibe</a:t>
            </a:r>
            <a:r>
              <a:rPr lang="en-US" dirty="0">
                <a:latin typeface="Century Gothic" panose="020B0502020202020204" pitchFamily="34" charset="0"/>
              </a:rPr>
              <a:t>”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May </a:t>
            </a:r>
            <a:r>
              <a:rPr lang="en-US" dirty="0" err="1">
                <a:latin typeface="Century Gothic" panose="020B0502020202020204" pitchFamily="34" charset="0"/>
              </a:rPr>
              <a:t>dalawang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bagay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akong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nakita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Upuan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bulak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nasa</a:t>
            </a:r>
            <a:r>
              <a:rPr lang="en-US" dirty="0">
                <a:latin typeface="Century Gothic" panose="020B0502020202020204" pitchFamily="34" charset="0"/>
              </a:rPr>
              <a:t> mesa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isang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bagay</a:t>
            </a:r>
            <a:r>
              <a:rPr lang="en-US" dirty="0">
                <a:latin typeface="Century Gothic" panose="020B0502020202020204" pitchFamily="34" charset="0"/>
              </a:rPr>
              <a:t> ay </a:t>
            </a:r>
            <a:r>
              <a:rPr lang="en-US" dirty="0" err="1">
                <a:latin typeface="Century Gothic" panose="020B0502020202020204" pitchFamily="34" charset="0"/>
              </a:rPr>
              <a:t>napakalambot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naman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nakapatigas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 ? </a:t>
            </a:r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Ano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matigas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malambot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dalawa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malambot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 ng </a:t>
            </a:r>
            <a:r>
              <a:rPr lang="en-US" dirty="0" err="1">
                <a:latin typeface="Century Gothic" panose="020B0502020202020204" pitchFamily="34" charset="0"/>
              </a:rPr>
              <a:t>suriin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dalawa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malambot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matigas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Kung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</a:t>
            </a:r>
            <a:r>
              <a:rPr lang="en-US" dirty="0">
                <a:latin typeface="Century Gothic" panose="020B0502020202020204" pitchFamily="34" charset="0"/>
              </a:rPr>
              <a:t> ay tama at </a:t>
            </a:r>
            <a:r>
              <a:rPr lang="en-US" dirty="0" err="1">
                <a:latin typeface="Century Gothic" panose="020B0502020202020204" pitchFamily="34" charset="0"/>
              </a:rPr>
              <a:t>akma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Maupo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ikaw</a:t>
            </a:r>
            <a:r>
              <a:rPr lang="en-US" dirty="0">
                <a:latin typeface="Century Gothic" panose="020B0502020202020204" pitchFamily="34" charset="0"/>
              </a:rPr>
              <a:t> ay </a:t>
            </a:r>
            <a:r>
              <a:rPr lang="en-US" dirty="0" err="1">
                <a:latin typeface="Century Gothic" panose="020B0502020202020204" pitchFamily="34" charset="0"/>
              </a:rPr>
              <a:t>magsaya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malambot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Bulak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matigas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Upuan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Tama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’ y </a:t>
            </a:r>
            <a:r>
              <a:rPr lang="en-US" dirty="0" err="1">
                <a:latin typeface="Century Gothic" panose="020B0502020202020204" pitchFamily="34" charset="0"/>
              </a:rPr>
              <a:t>pumalakpak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Clap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,clap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Tama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’ y </a:t>
            </a:r>
            <a:r>
              <a:rPr lang="en-US" dirty="0" err="1">
                <a:latin typeface="Century Gothic" panose="020B0502020202020204" pitchFamily="34" charset="0"/>
              </a:rPr>
              <a:t>pumalakpak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77925"/>
            <a:ext cx="104648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Supervised Recess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781300"/>
            <a:ext cx="1045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Berlin Sans FB" panose="020E0602020502020306" pitchFamily="34" charset="0"/>
              </a:rPr>
              <a:t>Rumpelstiltskin</a:t>
            </a:r>
            <a:endParaRPr lang="en-US" sz="3000" b="1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Play the Video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296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Century Gothic</vt:lpstr>
      <vt:lpstr>Office Theme</vt:lpstr>
      <vt:lpstr>I Can Smell, Taste and Touch</vt:lpstr>
      <vt:lpstr>I can feel soft and hard objects with my hands.</vt:lpstr>
      <vt:lpstr>What objects are hard? Soft?</vt:lpstr>
      <vt:lpstr>Touch and tell: soft and hard</vt:lpstr>
      <vt:lpstr>Touch and tell: soft and hard</vt:lpstr>
      <vt:lpstr>Texture Sorting</vt:lpstr>
      <vt:lpstr>Song: Malambot at Matigas</vt:lpstr>
      <vt:lpstr>Supervised Recess</vt:lpstr>
      <vt:lpstr>Story Time:</vt:lpstr>
      <vt:lpstr>Lift the bowl (concrete up to quantities of 3)</vt:lpstr>
      <vt:lpstr>Play Dough Food</vt:lpstr>
      <vt:lpstr>Ilong, Ilong, Ilong, Mata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Smell, Taste and Touch</dc:title>
  <dc:creator>yeye</dc:creator>
  <cp:lastModifiedBy>Cherrie Ann dela Cruz</cp:lastModifiedBy>
  <cp:revision>18</cp:revision>
  <dcterms:created xsi:type="dcterms:W3CDTF">2017-07-21T00:45:36Z</dcterms:created>
  <dcterms:modified xsi:type="dcterms:W3CDTF">2017-07-23T04:25:41Z</dcterms:modified>
</cp:coreProperties>
</file>