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2" r:id="rId10"/>
    <p:sldId id="271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2ED1-0B4A-45A6-985D-1D72036955DA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Smell, Taste and Touch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93980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Number Book: Quantities of 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30" y="1320800"/>
            <a:ext cx="3256470" cy="4218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320799"/>
            <a:ext cx="3276600" cy="42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76073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Indoor/Outdoor: Soft Hard Relay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3500" y="1319935"/>
            <a:ext cx="430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Materials: soft and hard objects inside a bucket, two trays labeled soft and hard</a:t>
            </a:r>
          </a:p>
          <a:p>
            <a:r>
              <a:rPr lang="en-US" dirty="0">
                <a:latin typeface="Century Gothic" panose="020B0502020202020204" pitchFamily="34" charset="0"/>
              </a:rPr>
              <a:t>Procedure: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1.Group </a:t>
            </a:r>
            <a:r>
              <a:rPr lang="en-US" dirty="0">
                <a:latin typeface="Century Gothic" panose="020B0502020202020204" pitchFamily="34" charset="0"/>
              </a:rPr>
              <a:t>the learners into 2.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2.They </a:t>
            </a:r>
            <a:r>
              <a:rPr lang="en-US" dirty="0">
                <a:latin typeface="Century Gothic" panose="020B0502020202020204" pitchFamily="34" charset="0"/>
              </a:rPr>
              <a:t>will form a line.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3.At </a:t>
            </a:r>
            <a:r>
              <a:rPr lang="en-US" dirty="0">
                <a:latin typeface="Century Gothic" panose="020B0502020202020204" pitchFamily="34" charset="0"/>
              </a:rPr>
              <a:t>the signal, the first player runs to the big bucket, gets an object, then shoot it in the correct tray.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4.Player </a:t>
            </a:r>
            <a:r>
              <a:rPr lang="en-US" dirty="0">
                <a:latin typeface="Century Gothic" panose="020B0502020202020204" pitchFamily="34" charset="0"/>
              </a:rPr>
              <a:t>2 goes next and so on.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5.First </a:t>
            </a:r>
            <a:r>
              <a:rPr lang="en-US" dirty="0">
                <a:latin typeface="Century Gothic" panose="020B0502020202020204" pitchFamily="34" charset="0"/>
              </a:rPr>
              <a:t>group to finish and get all items correctly wins.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68400"/>
            <a:ext cx="4984750" cy="3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63725"/>
            <a:ext cx="7848600" cy="2441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Dismissal Routine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 can feel smooth and rough objects with my hands.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2120900" cy="48672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What objects are </a:t>
            </a:r>
            <a:r>
              <a:rPr lang="en-US" sz="3600" b="1" dirty="0" smtClean="0">
                <a:latin typeface="Century Gothic" panose="020B0502020202020204" pitchFamily="34" charset="0"/>
              </a:rPr>
              <a:t>rough? Smooth?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0"/>
            <a:ext cx="5911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Touch and tell: smooth  and rough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5425"/>
            <a:ext cx="5283200" cy="653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Texture Sorting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6"/>
          <a:stretch/>
        </p:blipFill>
        <p:spPr>
          <a:xfrm>
            <a:off x="2012950" y="1308100"/>
            <a:ext cx="7499350" cy="44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6162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Song: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Malambot</a:t>
            </a:r>
            <a:r>
              <a:rPr lang="en-US" sz="3600" b="1" dirty="0" smtClean="0">
                <a:latin typeface="Century Gothic" panose="020B0502020202020204" pitchFamily="34" charset="0"/>
              </a:rPr>
              <a:t> at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Matigas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100" y="266700"/>
            <a:ext cx="51943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Magaspang</a:t>
            </a:r>
            <a:r>
              <a:rPr lang="en-US" b="1" dirty="0" smtClean="0">
                <a:latin typeface="Century Gothic" panose="020B0502020202020204" pitchFamily="34" charset="0"/>
              </a:rPr>
              <a:t> at </a:t>
            </a:r>
            <a:r>
              <a:rPr lang="en-US" b="1" dirty="0" err="1" smtClean="0">
                <a:latin typeface="Century Gothic" panose="020B0502020202020204" pitchFamily="34" charset="0"/>
              </a:rPr>
              <a:t>Makinis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Tune </a:t>
            </a:r>
            <a:r>
              <a:rPr lang="en-US" dirty="0">
                <a:latin typeface="Century Gothic" panose="020B0502020202020204" pitchFamily="34" charset="0"/>
              </a:rPr>
              <a:t>of “May </a:t>
            </a:r>
            <a:r>
              <a:rPr lang="en-US" dirty="0" err="1">
                <a:latin typeface="Century Gothic" panose="020B0502020202020204" pitchFamily="34" charset="0"/>
              </a:rPr>
              <a:t>Tatlong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Bibe</a:t>
            </a:r>
            <a:r>
              <a:rPr lang="en-US" dirty="0">
                <a:latin typeface="Century Gothic" panose="020B0502020202020204" pitchFamily="34" charset="0"/>
              </a:rPr>
              <a:t>”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May </a:t>
            </a:r>
            <a:r>
              <a:rPr lang="en-US" dirty="0" err="1">
                <a:latin typeface="Century Gothic" panose="020B0502020202020204" pitchFamily="34" charset="0"/>
              </a:rPr>
              <a:t>dalawang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bagay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akong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nakita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Upuan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bulak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nasa</a:t>
            </a:r>
            <a:r>
              <a:rPr lang="en-US" dirty="0">
                <a:latin typeface="Century Gothic" panose="020B0502020202020204" pitchFamily="34" charset="0"/>
              </a:rPr>
              <a:t> mesa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isang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bagay</a:t>
            </a:r>
            <a:r>
              <a:rPr lang="en-US" dirty="0">
                <a:latin typeface="Century Gothic" panose="020B0502020202020204" pitchFamily="34" charset="0"/>
              </a:rPr>
              <a:t> ay </a:t>
            </a:r>
            <a:r>
              <a:rPr lang="en-US" dirty="0" err="1" smtClean="0">
                <a:latin typeface="Century Gothic" panose="020B0502020202020204" pitchFamily="34" charset="0"/>
              </a:rPr>
              <a:t>napakagaspang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naman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 smtClean="0">
                <a:latin typeface="Century Gothic" panose="020B0502020202020204" pitchFamily="34" charset="0"/>
              </a:rPr>
              <a:t>napakakinis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 ? </a:t>
            </a:r>
            <a:r>
              <a:rPr lang="en-US" dirty="0" err="1">
                <a:latin typeface="Century Gothic" panose="020B0502020202020204" pitchFamily="34" charset="0"/>
              </a:rPr>
              <a:t>Ano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Ano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matigas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 smtClean="0">
                <a:latin typeface="Century Gothic" panose="020B0502020202020204" pitchFamily="34" charset="0"/>
              </a:rPr>
              <a:t>napakagaspang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dalawa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napakakinis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 ng </a:t>
            </a:r>
            <a:r>
              <a:rPr lang="en-US" dirty="0" err="1">
                <a:latin typeface="Century Gothic" panose="020B0502020202020204" pitchFamily="34" charset="0"/>
              </a:rPr>
              <a:t>suriin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dalawa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magaspang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makinis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Kung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</a:t>
            </a:r>
            <a:r>
              <a:rPr lang="en-US" dirty="0">
                <a:latin typeface="Century Gothic" panose="020B0502020202020204" pitchFamily="34" charset="0"/>
              </a:rPr>
              <a:t> ay tama at </a:t>
            </a:r>
            <a:r>
              <a:rPr lang="en-US" dirty="0" err="1">
                <a:latin typeface="Century Gothic" panose="020B0502020202020204" pitchFamily="34" charset="0"/>
              </a:rPr>
              <a:t>akma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Maupo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</a:t>
            </a:r>
            <a:r>
              <a:rPr lang="en-US" dirty="0">
                <a:latin typeface="Century Gothic" panose="020B0502020202020204" pitchFamily="34" charset="0"/>
              </a:rPr>
              <a:t> at </a:t>
            </a:r>
            <a:r>
              <a:rPr lang="en-US" dirty="0" err="1">
                <a:latin typeface="Century Gothic" panose="020B0502020202020204" pitchFamily="34" charset="0"/>
              </a:rPr>
              <a:t>ikaw</a:t>
            </a:r>
            <a:r>
              <a:rPr lang="en-US" dirty="0">
                <a:latin typeface="Century Gothic" panose="020B0502020202020204" pitchFamily="34" charset="0"/>
              </a:rPr>
              <a:t> ay </a:t>
            </a:r>
            <a:r>
              <a:rPr lang="en-US" dirty="0" err="1">
                <a:latin typeface="Century Gothic" panose="020B0502020202020204" pitchFamily="34" charset="0"/>
              </a:rPr>
              <a:t>magsaya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magaspang</a:t>
            </a:r>
            <a:r>
              <a:rPr lang="en-US" dirty="0" smtClean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Bulak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 err="1">
                <a:latin typeface="Century Gothic" panose="020B0502020202020204" pitchFamily="34" charset="0"/>
              </a:rPr>
              <a:t>Alin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makinis</a:t>
            </a:r>
            <a:r>
              <a:rPr lang="en-US" dirty="0" smtClean="0">
                <a:latin typeface="Century Gothic" panose="020B0502020202020204" pitchFamily="34" charset="0"/>
              </a:rPr>
              <a:t>? </a:t>
            </a:r>
            <a:r>
              <a:rPr lang="en-US" dirty="0" err="1">
                <a:latin typeface="Century Gothic" panose="020B0502020202020204" pitchFamily="34" charset="0"/>
              </a:rPr>
              <a:t>Upuan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Tama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’ y </a:t>
            </a:r>
            <a:r>
              <a:rPr lang="en-US" dirty="0" err="1">
                <a:latin typeface="Century Gothic" panose="020B0502020202020204" pitchFamily="34" charset="0"/>
              </a:rPr>
              <a:t>pumalakpak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Clap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,clap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clap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Tama </a:t>
            </a:r>
            <a:r>
              <a:rPr lang="en-US" dirty="0" err="1">
                <a:latin typeface="Century Gothic" panose="020B0502020202020204" pitchFamily="34" charset="0"/>
              </a:rPr>
              <a:t>ang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sagot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tayo</a:t>
            </a:r>
            <a:r>
              <a:rPr lang="en-US" dirty="0">
                <a:latin typeface="Century Gothic" panose="020B0502020202020204" pitchFamily="34" charset="0"/>
              </a:rPr>
              <a:t>’ y </a:t>
            </a:r>
            <a:r>
              <a:rPr lang="en-US" dirty="0" err="1">
                <a:latin typeface="Century Gothic" panose="020B0502020202020204" pitchFamily="34" charset="0"/>
              </a:rPr>
              <a:t>pumalakpak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7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77925"/>
            <a:ext cx="104648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Supervised Recess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781300"/>
            <a:ext cx="10452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Berlin Sans FB" panose="020E0602020502020306" pitchFamily="34" charset="0"/>
              </a:rPr>
              <a:t>Ang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Prinsesang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Ayaw</a:t>
            </a:r>
            <a:r>
              <a:rPr lang="en-US" sz="3000" b="1" dirty="0" smtClean="0">
                <a:latin typeface="Berlin Sans FB" panose="020E0602020502020306" pitchFamily="34" charset="0"/>
              </a:rPr>
              <a:t> </a:t>
            </a:r>
            <a:r>
              <a:rPr lang="en-US" sz="3000" b="1" dirty="0" err="1" smtClean="0">
                <a:latin typeface="Berlin Sans FB" panose="020E0602020502020306" pitchFamily="34" charset="0"/>
              </a:rPr>
              <a:t>Matulog</a:t>
            </a:r>
            <a:endParaRPr lang="en-US" sz="3000" b="1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by:Feny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delos</a:t>
            </a:r>
            <a:r>
              <a:rPr lang="en-US" sz="2000" dirty="0">
                <a:latin typeface="Century Gothic" panose="020B0502020202020204" pitchFamily="34" charset="0"/>
              </a:rPr>
              <a:t> Angeles-Bautista</a:t>
            </a:r>
          </a:p>
        </p:txBody>
      </p:sp>
    </p:spTree>
    <p:extLst>
      <p:ext uri="{BB962C8B-B14F-4D97-AF65-F5344CB8AC3E}">
        <p14:creationId xmlns:p14="http://schemas.microsoft.com/office/powerpoint/2010/main" val="2271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Hand Game: connecting level up to quantities of 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3" y="1216025"/>
            <a:ext cx="2439988" cy="1855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4" y="3284537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960" t="15452" r="12030" b="21701"/>
          <a:stretch/>
        </p:blipFill>
        <p:spPr>
          <a:xfrm>
            <a:off x="4152901" y="1720641"/>
            <a:ext cx="6108699" cy="31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290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Century Gothic</vt:lpstr>
      <vt:lpstr>Office Theme</vt:lpstr>
      <vt:lpstr>I Can Smell, Taste and Touch</vt:lpstr>
      <vt:lpstr>I can feel smooth and rough objects with my hands.</vt:lpstr>
      <vt:lpstr>What objects are rough? Smooth?</vt:lpstr>
      <vt:lpstr>Touch and tell: smooth  and rough</vt:lpstr>
      <vt:lpstr>Texture Sorting</vt:lpstr>
      <vt:lpstr>Song: Malambot at Matigas</vt:lpstr>
      <vt:lpstr>Supervised Recess</vt:lpstr>
      <vt:lpstr>Story Time:</vt:lpstr>
      <vt:lpstr>Hand Game: connecting level up to quantities of 3</vt:lpstr>
      <vt:lpstr>Number Book: Quantities of 3</vt:lpstr>
      <vt:lpstr>Indoor/Outdoor: Soft Hard Relay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Smell, Taste and Touch</dc:title>
  <dc:creator>yeye</dc:creator>
  <cp:lastModifiedBy>Cherrie Ann dela Cruz</cp:lastModifiedBy>
  <cp:revision>21</cp:revision>
  <dcterms:created xsi:type="dcterms:W3CDTF">2017-07-21T00:45:36Z</dcterms:created>
  <dcterms:modified xsi:type="dcterms:W3CDTF">2017-07-25T07:24:47Z</dcterms:modified>
</cp:coreProperties>
</file>