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2" r:id="rId10"/>
    <p:sldId id="271" r:id="rId11"/>
    <p:sldId id="27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7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5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6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1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1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5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6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7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2ED1-0B4A-45A6-985D-1D72036955DA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9074-268C-45F2-9D6A-724EC346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I Can Smell, Taste and Touch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8</a:t>
            </a:r>
          </a:p>
          <a:p>
            <a:r>
              <a:rPr lang="en-US" dirty="0" smtClean="0"/>
              <a:t>Power Point Presentation by</a:t>
            </a:r>
          </a:p>
          <a:p>
            <a:r>
              <a:rPr lang="en-US" dirty="0" smtClean="0"/>
              <a:t>CHERRIE ANN A. DELA CRUZ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57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93980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Find 3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50" y="174625"/>
            <a:ext cx="5111750" cy="661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5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103251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Indoor/Outdoor: </a:t>
            </a:r>
            <a:r>
              <a:rPr lang="en-US" sz="3600" b="1" dirty="0">
                <a:latin typeface="Century Gothic" panose="020B0502020202020204" pitchFamily="34" charset="0"/>
              </a:rPr>
              <a:t>Unstructured Free Play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20" y="1099820"/>
            <a:ext cx="7028502" cy="466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8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863725"/>
            <a:ext cx="7848600" cy="24415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Dismissal Routine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7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I have a mouth, teeth, lips and tongue. These help me speak and eat.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12" y="-12700"/>
            <a:ext cx="5386388" cy="69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146300" cy="44989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Mouth Puppet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28300" cy="12096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Picture Puzzles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12" y="1252537"/>
            <a:ext cx="7126288" cy="551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7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36525"/>
            <a:ext cx="2616200" cy="47021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Tula: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Ang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Aking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Bibig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00" y="1130300"/>
            <a:ext cx="51943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Ang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aking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Bibig</a:t>
            </a:r>
            <a:endParaRPr lang="en-US" b="1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(</a:t>
            </a:r>
            <a:r>
              <a:rPr lang="en-US" dirty="0" err="1">
                <a:latin typeface="Century Gothic" panose="020B0502020202020204" pitchFamily="34" charset="0"/>
              </a:rPr>
              <a:t>Likha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ni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Michille</a:t>
            </a:r>
            <a:r>
              <a:rPr lang="en-US" dirty="0">
                <a:latin typeface="Century Gothic" panose="020B0502020202020204" pitchFamily="34" charset="0"/>
              </a:rPr>
              <a:t> C. </a:t>
            </a:r>
            <a:r>
              <a:rPr lang="en-US" dirty="0" err="1">
                <a:latin typeface="Century Gothic" panose="020B0502020202020204" pitchFamily="34" charset="0"/>
              </a:rPr>
              <a:t>Castillon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err="1" smtClean="0">
                <a:latin typeface="Century Gothic" panose="020B0502020202020204" pitchFamily="34" charset="0"/>
              </a:rPr>
              <a:t>Dila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kong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maliit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err="1" smtClean="0">
                <a:latin typeface="Century Gothic" panose="020B0502020202020204" pitchFamily="34" charset="0"/>
              </a:rPr>
              <a:t>Makikita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aking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bibig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err="1" smtClean="0">
                <a:latin typeface="Century Gothic" panose="020B0502020202020204" pitchFamily="34" charset="0"/>
              </a:rPr>
              <a:t>Mga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ngiping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dikit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dikit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Sa </a:t>
            </a:r>
            <a:r>
              <a:rPr lang="en-US" dirty="0" err="1">
                <a:latin typeface="Century Gothic" panose="020B0502020202020204" pitchFamily="34" charset="0"/>
              </a:rPr>
              <a:t>gilagid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nakakabit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err="1" smtClean="0">
                <a:latin typeface="Century Gothic" panose="020B0502020202020204" pitchFamily="34" charset="0"/>
              </a:rPr>
              <a:t>Subuan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mo</a:t>
            </a:r>
            <a:r>
              <a:rPr lang="en-US" dirty="0">
                <a:latin typeface="Century Gothic" panose="020B0502020202020204" pitchFamily="34" charset="0"/>
              </a:rPr>
              <a:t> ng </a:t>
            </a:r>
            <a:r>
              <a:rPr lang="en-US" dirty="0" err="1">
                <a:latin typeface="Century Gothic" panose="020B0502020202020204" pitchFamily="34" charset="0"/>
              </a:rPr>
              <a:t>pagkain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err="1" smtClean="0">
                <a:latin typeface="Century Gothic" panose="020B0502020202020204" pitchFamily="34" charset="0"/>
              </a:rPr>
              <a:t>Ang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bibig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kong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palakain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err="1" smtClean="0">
                <a:latin typeface="Century Gothic" panose="020B0502020202020204" pitchFamily="34" charset="0"/>
              </a:rPr>
              <a:t>Malalaman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nitong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dila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dirty="0" err="1" smtClean="0">
                <a:latin typeface="Century Gothic" panose="020B0502020202020204" pitchFamily="34" charset="0"/>
              </a:rPr>
              <a:t>Ang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masarap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nitong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lasa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7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177925"/>
            <a:ext cx="10464800" cy="47021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Supervised Recess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4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10464800" cy="7270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Story Time: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000" y="2781300"/>
            <a:ext cx="1045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000" b="1" dirty="0">
                <a:latin typeface="Berlin Sans FB" panose="020E0602020502020306" pitchFamily="34" charset="0"/>
              </a:rPr>
              <a:t>Ha-Ha-Hatsinggg!</a:t>
            </a:r>
          </a:p>
          <a:p>
            <a:pPr algn="ctr"/>
            <a:r>
              <a:rPr lang="nn-NO" sz="3000" dirty="0">
                <a:latin typeface="Berlin Sans FB" panose="020E0602020502020306" pitchFamily="34" charset="0"/>
              </a:rPr>
              <a:t>by:  Luis P. Gatmaitan, MD</a:t>
            </a:r>
          </a:p>
        </p:txBody>
      </p:sp>
    </p:spTree>
    <p:extLst>
      <p:ext uri="{BB962C8B-B14F-4D97-AF65-F5344CB8AC3E}">
        <p14:creationId xmlns:p14="http://schemas.microsoft.com/office/powerpoint/2010/main" val="22719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4625"/>
            <a:ext cx="2057400" cy="48799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Favorite Food Survey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6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117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Berlin Sans FB</vt:lpstr>
      <vt:lpstr>Calibri</vt:lpstr>
      <vt:lpstr>Calibri Light</vt:lpstr>
      <vt:lpstr>Century Gothic</vt:lpstr>
      <vt:lpstr>Office Theme</vt:lpstr>
      <vt:lpstr>I Can Smell, Taste and Touch</vt:lpstr>
      <vt:lpstr>I have a mouth, teeth, lips and tongue. These help me speak and eat.</vt:lpstr>
      <vt:lpstr>PowerPoint Presentation</vt:lpstr>
      <vt:lpstr>Mouth Puppet</vt:lpstr>
      <vt:lpstr>Picture Puzzles</vt:lpstr>
      <vt:lpstr>Tula: Ang Aking Bibig</vt:lpstr>
      <vt:lpstr>Supervised Recess</vt:lpstr>
      <vt:lpstr>Story Time:</vt:lpstr>
      <vt:lpstr>Favorite Food Survey</vt:lpstr>
      <vt:lpstr>Find 3</vt:lpstr>
      <vt:lpstr>Indoor/Outdoor: Unstructured Free Play</vt:lpstr>
      <vt:lpstr>Dismissal Routine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Smell, Taste and Touch</dc:title>
  <dc:creator>yeye</dc:creator>
  <cp:lastModifiedBy>Cherrie Ann dela Cruz</cp:lastModifiedBy>
  <cp:revision>26</cp:revision>
  <dcterms:created xsi:type="dcterms:W3CDTF">2017-07-21T00:45:36Z</dcterms:created>
  <dcterms:modified xsi:type="dcterms:W3CDTF">2017-07-27T13:43:21Z</dcterms:modified>
</cp:coreProperties>
</file>