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4" r:id="rId10"/>
    <p:sldId id="272" r:id="rId11"/>
    <p:sldId id="271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Smell, Taste and Touch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8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5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2057400" cy="4879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Make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Pastillas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5" y="558800"/>
            <a:ext cx="6552435" cy="5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93980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Write Numerals 0-3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71" y="901700"/>
            <a:ext cx="7307729" cy="56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5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3251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Indoor/Outdoor: Food </a:t>
            </a:r>
            <a:r>
              <a:rPr lang="en-US" sz="3600" b="1" smtClean="0">
                <a:latin typeface="Century Gothic" panose="020B0502020202020204" pitchFamily="34" charset="0"/>
              </a:rPr>
              <a:t>Henyo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901700"/>
            <a:ext cx="2529405" cy="3306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5" y="901700"/>
            <a:ext cx="2537895" cy="331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901700"/>
            <a:ext cx="2599466" cy="3306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66" y="901700"/>
            <a:ext cx="2553857" cy="3306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9600" y="4359176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Procedure: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1.Choose </a:t>
            </a:r>
            <a:r>
              <a:rPr lang="en-US" dirty="0">
                <a:latin typeface="Century Gothic" panose="020B0502020202020204" pitchFamily="34" charset="0"/>
              </a:rPr>
              <a:t>a learner to be the guesser.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2.Set </a:t>
            </a:r>
            <a:r>
              <a:rPr lang="en-US" dirty="0">
                <a:latin typeface="Century Gothic" panose="020B0502020202020204" pitchFamily="34" charset="0"/>
              </a:rPr>
              <a:t>the timer to 2 minutes.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3.Pick </a:t>
            </a:r>
            <a:r>
              <a:rPr lang="en-US" dirty="0">
                <a:latin typeface="Century Gothic" panose="020B0502020202020204" pitchFamily="34" charset="0"/>
              </a:rPr>
              <a:t>a card. Do not show to the guesser but show to the other players.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4.The </a:t>
            </a:r>
            <a:r>
              <a:rPr lang="en-US" dirty="0">
                <a:latin typeface="Century Gothic" panose="020B0502020202020204" pitchFamily="34" charset="0"/>
              </a:rPr>
              <a:t>guesser will ask questions answerable only by yes, no, or may be.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5.She/He </a:t>
            </a:r>
            <a:r>
              <a:rPr lang="en-US" dirty="0">
                <a:latin typeface="Century Gothic" panose="020B0502020202020204" pitchFamily="34" charset="0"/>
              </a:rPr>
              <a:t>will try to guess the food item based on clues.</a:t>
            </a:r>
          </a:p>
        </p:txBody>
      </p:sp>
    </p:spTree>
    <p:extLst>
      <p:ext uri="{BB962C8B-B14F-4D97-AF65-F5344CB8AC3E}">
        <p14:creationId xmlns:p14="http://schemas.microsoft.com/office/powerpoint/2010/main" val="233018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63725"/>
            <a:ext cx="7848600" cy="24415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Dismissal Routine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I can taste with my tongue. I can identify different tastes.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-99591"/>
            <a:ext cx="5416550" cy="6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46300" cy="44989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What food tastes sweet? What food tastes sour? What food tastes salty? What food tastes bitter?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0" y="0"/>
            <a:ext cx="5937250" cy="67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28300" cy="1209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Name the taste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2" y="1176337"/>
            <a:ext cx="4029075" cy="526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37" y="1176337"/>
            <a:ext cx="40957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28300" cy="1209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Food Chart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5" y="1087437"/>
            <a:ext cx="3905250" cy="488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1106487"/>
            <a:ext cx="38957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6525"/>
            <a:ext cx="26162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Tula: Kung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Ulan ay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Puro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Tsokolate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0" y="1130300"/>
            <a:ext cx="5194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Kung </a:t>
            </a:r>
            <a:r>
              <a:rPr lang="en-US" b="1" dirty="0" err="1">
                <a:latin typeface="Century Gothic" panose="020B0502020202020204" pitchFamily="34" charset="0"/>
              </a:rPr>
              <a:t>Ang</a:t>
            </a:r>
            <a:r>
              <a:rPr lang="en-US" b="1" dirty="0">
                <a:latin typeface="Century Gothic" panose="020B0502020202020204" pitchFamily="34" charset="0"/>
              </a:rPr>
              <a:t> Ulan ay </a:t>
            </a:r>
            <a:r>
              <a:rPr lang="en-US" b="1" dirty="0" err="1">
                <a:latin typeface="Century Gothic" panose="020B0502020202020204" pitchFamily="34" charset="0"/>
              </a:rPr>
              <a:t>Puro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Tsokolate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Kung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ulan</a:t>
            </a:r>
            <a:r>
              <a:rPr lang="en-US" dirty="0">
                <a:latin typeface="Century Gothic" panose="020B0502020202020204" pitchFamily="34" charset="0"/>
              </a:rPr>
              <a:t> ay </a:t>
            </a:r>
            <a:r>
              <a:rPr lang="en-US" dirty="0" err="1">
                <a:latin typeface="Century Gothic" panose="020B0502020202020204" pitchFamily="34" charset="0"/>
              </a:rPr>
              <a:t>puro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tsokolate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O </a:t>
            </a:r>
            <a:r>
              <a:rPr lang="en-US" dirty="0">
                <a:latin typeface="Century Gothic" panose="020B0502020202020204" pitchFamily="34" charset="0"/>
              </a:rPr>
              <a:t>kay </a:t>
            </a:r>
            <a:r>
              <a:rPr lang="en-US" dirty="0" err="1">
                <a:latin typeface="Century Gothic" panose="020B0502020202020204" pitchFamily="34" charset="0"/>
              </a:rPr>
              <a:t>tamis</a:t>
            </a:r>
            <a:r>
              <a:rPr lang="en-US" dirty="0">
                <a:latin typeface="Century Gothic" panose="020B0502020202020204" pitchFamily="34" charset="0"/>
              </a:rPr>
              <a:t> ng </a:t>
            </a:r>
            <a:r>
              <a:rPr lang="en-US" dirty="0" err="1">
                <a:latin typeface="Century Gothic" panose="020B0502020202020204" pitchFamily="34" charset="0"/>
              </a:rPr>
              <a:t>ulan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Ako’y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labas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>
                <a:latin typeface="Century Gothic" panose="020B0502020202020204" pitchFamily="34" charset="0"/>
              </a:rPr>
              <a:t>ako’y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nganganga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…. o kay </a:t>
            </a:r>
            <a:r>
              <a:rPr lang="en-US" dirty="0" err="1">
                <a:latin typeface="Century Gothic" panose="020B0502020202020204" pitchFamily="34" charset="0"/>
              </a:rPr>
              <a:t>tamis</a:t>
            </a:r>
            <a:r>
              <a:rPr lang="en-US" dirty="0">
                <a:latin typeface="Century Gothic" panose="020B0502020202020204" pitchFamily="34" charset="0"/>
              </a:rPr>
              <a:t> ng </a:t>
            </a:r>
            <a:r>
              <a:rPr lang="en-US" dirty="0" err="1">
                <a:latin typeface="Century Gothic" panose="020B0502020202020204" pitchFamily="34" charset="0"/>
              </a:rPr>
              <a:t>ulan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* </a:t>
            </a:r>
            <a:r>
              <a:rPr lang="en-US" dirty="0">
                <a:latin typeface="Century Gothic" panose="020B0502020202020204" pitchFamily="34" charset="0"/>
              </a:rPr>
              <a:t>katas ng </a:t>
            </a:r>
            <a:r>
              <a:rPr lang="en-US" dirty="0" err="1">
                <a:latin typeface="Century Gothic" panose="020B0502020202020204" pitchFamily="34" charset="0"/>
              </a:rPr>
              <a:t>calamansi</a:t>
            </a:r>
            <a:r>
              <a:rPr lang="en-US" dirty="0">
                <a:latin typeface="Century Gothic" panose="020B0502020202020204" pitchFamily="34" charset="0"/>
              </a:rPr>
              <a:t> – </a:t>
            </a:r>
            <a:r>
              <a:rPr lang="en-US" dirty="0" err="1">
                <a:latin typeface="Century Gothic" panose="020B0502020202020204" pitchFamily="34" charset="0"/>
              </a:rPr>
              <a:t>asim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* </a:t>
            </a:r>
            <a:r>
              <a:rPr lang="en-US" dirty="0" err="1">
                <a:latin typeface="Century Gothic" panose="020B0502020202020204" pitchFamily="34" charset="0"/>
              </a:rPr>
              <a:t>lasang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kape</a:t>
            </a:r>
            <a:r>
              <a:rPr lang="en-US" dirty="0">
                <a:latin typeface="Century Gothic" panose="020B0502020202020204" pitchFamily="34" charset="0"/>
              </a:rPr>
              <a:t> - </a:t>
            </a:r>
            <a:r>
              <a:rPr lang="en-US" dirty="0" err="1">
                <a:latin typeface="Century Gothic" panose="020B0502020202020204" pitchFamily="34" charset="0"/>
              </a:rPr>
              <a:t>pait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Note</a:t>
            </a:r>
            <a:r>
              <a:rPr lang="en-US" dirty="0">
                <a:latin typeface="Century Gothic" panose="020B0502020202020204" pitchFamily="34" charset="0"/>
              </a:rPr>
              <a:t>: Words may be changed</a:t>
            </a:r>
          </a:p>
        </p:txBody>
      </p:sp>
    </p:spTree>
    <p:extLst>
      <p:ext uri="{BB962C8B-B14F-4D97-AF65-F5344CB8AC3E}">
        <p14:creationId xmlns:p14="http://schemas.microsoft.com/office/powerpoint/2010/main" val="35677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77925"/>
            <a:ext cx="104648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Supervised Recess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781300"/>
            <a:ext cx="1045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000" b="1" dirty="0">
                <a:latin typeface="Berlin Sans FB" panose="020E0602020502020306" pitchFamily="34" charset="0"/>
              </a:rPr>
              <a:t>AHA! May Allergy Ka Pala!</a:t>
            </a:r>
          </a:p>
          <a:p>
            <a:pPr algn="ctr"/>
            <a:r>
              <a:rPr lang="nn-NO" sz="3000" dirty="0">
                <a:latin typeface="Berlin Sans FB" panose="020E0602020502020306" pitchFamily="34" charset="0"/>
              </a:rPr>
              <a:t>by: Luis P. Gatmaitan, M.D.</a:t>
            </a:r>
          </a:p>
        </p:txBody>
      </p:sp>
    </p:spTree>
    <p:extLst>
      <p:ext uri="{BB962C8B-B14F-4D97-AF65-F5344CB8AC3E}">
        <p14:creationId xmlns:p14="http://schemas.microsoft.com/office/powerpoint/2010/main" val="22719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217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Century Gothic</vt:lpstr>
      <vt:lpstr>Office Theme</vt:lpstr>
      <vt:lpstr>I Can Smell, Taste and Touch</vt:lpstr>
      <vt:lpstr>I can taste with my tongue. I can identify different tastes.</vt:lpstr>
      <vt:lpstr>PowerPoint Presentation</vt:lpstr>
      <vt:lpstr>What food tastes sweet? What food tastes sour? What food tastes salty? What food tastes bitter?</vt:lpstr>
      <vt:lpstr>Name the taste</vt:lpstr>
      <vt:lpstr>Food Chart</vt:lpstr>
      <vt:lpstr>Tula: Kung ang Ulan ay Puro Tsokolate</vt:lpstr>
      <vt:lpstr>Supervised Recess</vt:lpstr>
      <vt:lpstr>Story Time:</vt:lpstr>
      <vt:lpstr>Make Pastillas</vt:lpstr>
      <vt:lpstr>Write Numerals 0-3</vt:lpstr>
      <vt:lpstr>Indoor/Outdoor: Food Henyo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Smell, Taste and Touch</dc:title>
  <dc:creator>yeye</dc:creator>
  <cp:lastModifiedBy>Cherrie Ann dela Cruz</cp:lastModifiedBy>
  <cp:revision>29</cp:revision>
  <dcterms:created xsi:type="dcterms:W3CDTF">2017-07-21T00:45:36Z</dcterms:created>
  <dcterms:modified xsi:type="dcterms:W3CDTF">2017-07-27T12:57:55Z</dcterms:modified>
</cp:coreProperties>
</file>