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7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6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4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3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2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86402" y="1122363"/>
            <a:ext cx="5181598" cy="2387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take care of my body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86402" y="3686445"/>
            <a:ext cx="5336345" cy="1655762"/>
          </a:xfrm>
        </p:spPr>
        <p:txBody>
          <a:bodyPr/>
          <a:lstStyle/>
          <a:p>
            <a:r>
              <a:rPr lang="en-US" dirty="0" smtClean="0"/>
              <a:t>Week 9 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6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Bath Sequence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5" y="801859"/>
            <a:ext cx="4877407" cy="59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Block Conservation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7" y="801859"/>
            <a:ext cx="1874594" cy="2813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3009" y="3981157"/>
            <a:ext cx="5069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Procedure:</a:t>
            </a:r>
          </a:p>
          <a:p>
            <a:r>
              <a:rPr lang="en-US" dirty="0" smtClean="0"/>
              <a:t>Learners </a:t>
            </a:r>
            <a:r>
              <a:rPr lang="en-US" dirty="0"/>
              <a:t>will play with similar pieces of blocks.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</a:t>
            </a:r>
            <a:r>
              <a:rPr lang="en-US" dirty="0"/>
              <a:t>, the blocks must be put one after the other.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Then, the blocks will have gaps in between.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Ask, “ Did the length when the blocks were moved?”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Arrange the blocks in other ways and explain that length of an object does not change even if it is moved.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5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531518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Indoor/Outdoor Game:</a:t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US" sz="3200" b="1" dirty="0" err="1" smtClean="0">
                <a:latin typeface="Century Gothic" panose="020B0502020202020204" pitchFamily="34" charset="0"/>
              </a:rPr>
              <a:t>Larong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Pinoy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842" y="2077842"/>
            <a:ext cx="4554854" cy="36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2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2599469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Dismissal Routine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86402" y="1122363"/>
            <a:ext cx="5181598" cy="2387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I keep my body clean by taking a bath.</a:t>
            </a:r>
            <a:br>
              <a:rPr lang="en-US" sz="3600" b="1" dirty="0" smtClean="0">
                <a:latin typeface="Century Gothic" panose="020B0502020202020204" pitchFamily="34" charset="0"/>
              </a:rPr>
            </a:br>
            <a:r>
              <a:rPr lang="en-US" sz="3600" b="1" dirty="0" smtClean="0">
                <a:latin typeface="Century Gothic" panose="020B0502020202020204" pitchFamily="34" charset="0"/>
              </a:rPr>
              <a:t>I use soap for my body and shampoo for my hair.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86402" y="3686445"/>
            <a:ext cx="5336345" cy="1655762"/>
          </a:xfrm>
        </p:spPr>
        <p:txBody>
          <a:bodyPr/>
          <a:lstStyle/>
          <a:p>
            <a:r>
              <a:rPr lang="en-US" dirty="0" smtClean="0"/>
              <a:t>Week 9  Day 1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2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95418"/>
            <a:ext cx="5181598" cy="11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Did you take a bath before going to school?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71" y="1491175"/>
            <a:ext cx="2532182" cy="24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9" y="4033880"/>
            <a:ext cx="2649415" cy="26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95418"/>
            <a:ext cx="5181598" cy="11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What did you use in taking a bath?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77" y="1294227"/>
            <a:ext cx="4344571" cy="54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9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95418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Sleep Journal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5" y="773722"/>
            <a:ext cx="4473524" cy="59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7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95418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Cleaning the body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02" y="770664"/>
            <a:ext cx="4522470" cy="6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1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95418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Song: This is the way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2" y="787791"/>
            <a:ext cx="3988733" cy="57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28606" y="2937093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Supervised Recess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1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Story Time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500470" y="3274720"/>
            <a:ext cx="5181598" cy="678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entury Gothic" panose="020B0502020202020204" pitchFamily="34" charset="0"/>
              </a:rPr>
              <a:t>May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Lihim</a:t>
            </a:r>
            <a:r>
              <a:rPr lang="en-US" sz="3200" b="1" dirty="0" smtClean="0">
                <a:latin typeface="Century Gothic" panose="020B0502020202020204" pitchFamily="34" charset="0"/>
              </a:rPr>
              <a:t> Kami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ni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Ingkong</a:t>
            </a:r>
            <a:endParaRPr lang="en-US" sz="3200" b="1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By: Luis P. </a:t>
            </a:r>
            <a:r>
              <a:rPr lang="en-US" sz="2000" dirty="0" err="1" smtClean="0">
                <a:latin typeface="Century Gothic" panose="020B0502020202020204" pitchFamily="34" charset="0"/>
              </a:rPr>
              <a:t>Gatmaitan</a:t>
            </a:r>
            <a:r>
              <a:rPr lang="en-US" sz="2000" dirty="0" smtClean="0">
                <a:latin typeface="Century Gothic" panose="020B0502020202020204" pitchFamily="34" charset="0"/>
              </a:rPr>
              <a:t> MD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4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165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I can take care of my body</vt:lpstr>
      <vt:lpstr>I keep my body clean by taking a bath. I use soap for my body and shampoo for my hair.</vt:lpstr>
      <vt:lpstr>Did you take a bath before going to school?</vt:lpstr>
      <vt:lpstr>What did you use in taking a bath?</vt:lpstr>
      <vt:lpstr>Sleep Journal</vt:lpstr>
      <vt:lpstr>Cleaning the body</vt:lpstr>
      <vt:lpstr>Song: This is the way</vt:lpstr>
      <vt:lpstr>Supervised Recess</vt:lpstr>
      <vt:lpstr>Story Time</vt:lpstr>
      <vt:lpstr>Bath Sequence</vt:lpstr>
      <vt:lpstr>Block Conservation</vt:lpstr>
      <vt:lpstr>Indoor/Outdoor Game: Larong Pinoy</vt:lpstr>
      <vt:lpstr>Dismissal Routine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take care of my body</dc:title>
  <dc:creator>Cherrie Ann dela Cruz</dc:creator>
  <cp:lastModifiedBy>Cherrie Ann dela Cruz</cp:lastModifiedBy>
  <cp:revision>5</cp:revision>
  <dcterms:created xsi:type="dcterms:W3CDTF">2017-07-29T12:53:10Z</dcterms:created>
  <dcterms:modified xsi:type="dcterms:W3CDTF">2017-07-29T13:29:15Z</dcterms:modified>
</cp:coreProperties>
</file>