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7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6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5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4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9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3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5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C2F7-5FBB-4D2B-A0C1-A723E55505A9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2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86402" y="1122363"/>
            <a:ext cx="5181598" cy="2387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I can take care of my body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86402" y="3686445"/>
            <a:ext cx="5336345" cy="1655762"/>
          </a:xfrm>
        </p:spPr>
        <p:txBody>
          <a:bodyPr/>
          <a:lstStyle/>
          <a:p>
            <a:r>
              <a:rPr lang="en-US" dirty="0" smtClean="0"/>
              <a:t>Week 9 </a:t>
            </a:r>
          </a:p>
          <a:p>
            <a:r>
              <a:rPr lang="en-US" dirty="0" smtClean="0"/>
              <a:t>Power Point Presentation by</a:t>
            </a:r>
          </a:p>
          <a:p>
            <a:r>
              <a:rPr lang="en-US" dirty="0" smtClean="0"/>
              <a:t>Cherrie Ann A. Dela Cruz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6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123554"/>
            <a:ext cx="5181598" cy="67830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Century Gothic" panose="020B0502020202020204" pitchFamily="34" charset="0"/>
              </a:rPr>
              <a:t>60 Seconds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731" y="910206"/>
            <a:ext cx="4161430" cy="3922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38" y="5131912"/>
            <a:ext cx="1658061" cy="16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123554"/>
            <a:ext cx="5181598" cy="67830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Century Gothic" panose="020B0502020202020204" pitchFamily="34" charset="0"/>
              </a:rPr>
              <a:t>Playdough Conservation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3009" y="3216876"/>
            <a:ext cx="50690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Procedure:</a:t>
            </a:r>
          </a:p>
          <a:p>
            <a:r>
              <a:rPr lang="en-US" dirty="0" smtClean="0"/>
              <a:t>1. Learners </a:t>
            </a:r>
            <a:r>
              <a:rPr lang="en-US" dirty="0"/>
              <a:t>will play with an amount of playdough. Measure the mass of the playdough in the kitchen scale.</a:t>
            </a:r>
          </a:p>
          <a:p>
            <a:r>
              <a:rPr lang="en-US" dirty="0"/>
              <a:t>2. Next, pound the playdough flat. Measure its mass again.</a:t>
            </a:r>
          </a:p>
          <a:p>
            <a:r>
              <a:rPr lang="en-US" dirty="0"/>
              <a:t>3. Make the playdough into a ball. Measure again.</a:t>
            </a:r>
          </a:p>
          <a:p>
            <a:r>
              <a:rPr lang="en-US" dirty="0"/>
              <a:t>4. Ask, “Did the quantity change when the arrangement changed?”</a:t>
            </a:r>
          </a:p>
          <a:p>
            <a:r>
              <a:rPr lang="en-US" dirty="0"/>
              <a:t>5. Mold the playdough in other ways and measure after each arrangement.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70" y="1097151"/>
            <a:ext cx="26289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897" y="76240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5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531518"/>
            <a:ext cx="5181598" cy="67830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Century Gothic" panose="020B0502020202020204" pitchFamily="34" charset="0"/>
              </a:rPr>
              <a:t>Indoor/Outdoor Game:</a:t>
            </a:r>
            <a:br>
              <a:rPr lang="en-US" sz="3200" b="1" dirty="0" smtClean="0">
                <a:latin typeface="Century Gothic" panose="020B0502020202020204" pitchFamily="34" charset="0"/>
              </a:rPr>
            </a:br>
            <a:r>
              <a:rPr lang="en-US" sz="3200" b="1" dirty="0" err="1" smtClean="0">
                <a:latin typeface="Century Gothic" panose="020B0502020202020204" pitchFamily="34" charset="0"/>
              </a:rPr>
              <a:t>Larong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Pinoy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39" y="1924335"/>
            <a:ext cx="4789459" cy="42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2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2599469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Dismissal Routine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1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86402" y="1122363"/>
            <a:ext cx="5181598" cy="2387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I wash my hands before and after eating. I brush my teeth after eating.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86402" y="3686445"/>
            <a:ext cx="5336345" cy="1655762"/>
          </a:xfrm>
        </p:spPr>
        <p:txBody>
          <a:bodyPr/>
          <a:lstStyle/>
          <a:p>
            <a:r>
              <a:rPr lang="en-US" dirty="0" smtClean="0"/>
              <a:t>Week 9  Day 2</a:t>
            </a:r>
          </a:p>
          <a:p>
            <a:r>
              <a:rPr lang="en-US" dirty="0" smtClean="0"/>
              <a:t>Power Point Presentation by</a:t>
            </a:r>
          </a:p>
          <a:p>
            <a:r>
              <a:rPr lang="en-US" dirty="0" smtClean="0"/>
              <a:t>Cherrie Ann A. Dela Cruz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2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95418"/>
            <a:ext cx="5181598" cy="11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What do you do before and after eating?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39" y="1209818"/>
            <a:ext cx="4293460" cy="53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334570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Steps in Proper Hand Washing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61" y="1041011"/>
            <a:ext cx="4042117" cy="523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7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334570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Steps in Proper Brushing of Teeth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90" y="1738605"/>
            <a:ext cx="4898158" cy="367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95418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Picture Match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923" r="15292" b="8077"/>
          <a:stretch/>
        </p:blipFill>
        <p:spPr>
          <a:xfrm>
            <a:off x="6172201" y="773723"/>
            <a:ext cx="3838135" cy="591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1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95418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Song: Birthday Song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44" y="1907784"/>
            <a:ext cx="46672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2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28606" y="2937093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Supervised Recess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1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123554"/>
            <a:ext cx="5181598" cy="67830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Century Gothic" panose="020B0502020202020204" pitchFamily="34" charset="0"/>
              </a:rPr>
              <a:t>Story Time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500470" y="3274720"/>
            <a:ext cx="5181598" cy="678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Century Gothic" panose="020B0502020202020204" pitchFamily="34" charset="0"/>
              </a:rPr>
              <a:t>Ang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Inahing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Manok</a:t>
            </a:r>
            <a:endParaRPr lang="en-US" sz="32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45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169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I can take care of my body</vt:lpstr>
      <vt:lpstr>I wash my hands before and after eating. I brush my teeth after eating.</vt:lpstr>
      <vt:lpstr>What do you do before and after eating?</vt:lpstr>
      <vt:lpstr>Steps in Proper Hand Washing</vt:lpstr>
      <vt:lpstr>Steps in Proper Brushing of Teeth</vt:lpstr>
      <vt:lpstr>Picture Match</vt:lpstr>
      <vt:lpstr>Song: Birthday Song</vt:lpstr>
      <vt:lpstr>Supervised Recess</vt:lpstr>
      <vt:lpstr>Story Time</vt:lpstr>
      <vt:lpstr>60 Seconds</vt:lpstr>
      <vt:lpstr>Playdough Conservation</vt:lpstr>
      <vt:lpstr>Indoor/Outdoor Game: Larong Pinoy</vt:lpstr>
      <vt:lpstr>Dismissal Routine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take care of my body</dc:title>
  <dc:creator>Cherrie Ann dela Cruz</dc:creator>
  <cp:lastModifiedBy>Cherrie Ann dela Cruz</cp:lastModifiedBy>
  <cp:revision>9</cp:revision>
  <dcterms:created xsi:type="dcterms:W3CDTF">2017-07-29T12:53:10Z</dcterms:created>
  <dcterms:modified xsi:type="dcterms:W3CDTF">2017-07-29T13:52:36Z</dcterms:modified>
</cp:coreProperties>
</file>