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take care of my body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Sports Pattern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8" y="1422400"/>
            <a:ext cx="5067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531518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Indoor/Outdoor Game: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err="1" smtClean="0">
                <a:latin typeface="Century Gothic" panose="020B0502020202020204" pitchFamily="34" charset="0"/>
              </a:rPr>
              <a:t>Larong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Pinoy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9" y="1924335"/>
            <a:ext cx="4789459" cy="42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2599469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Dismissal Routine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I exercise every day to make my body strong.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I play different sports to strengthen my muscles.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 Day 3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11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Why is exercise good for the body?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42" y="1209818"/>
            <a:ext cx="4473054" cy="5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11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What sports do you like to play?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42" y="1209818"/>
            <a:ext cx="4473054" cy="5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334570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Century Gothic" panose="020B0502020202020204" pitchFamily="34" charset="0"/>
              </a:rPr>
              <a:t>Mga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Larong</a:t>
            </a:r>
            <a:r>
              <a:rPr lang="en-US" sz="3200" b="1" dirty="0" smtClean="0">
                <a:latin typeface="Century Gothic" panose="020B0502020202020204" pitchFamily="34" charset="0"/>
              </a:rPr>
              <a:t> Pilipino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87" y="1354137"/>
            <a:ext cx="4983163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3170" y="194870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Vitamin Match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8200" y="1435100"/>
            <a:ext cx="12065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8200" y="2959100"/>
            <a:ext cx="12065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18200" y="4425950"/>
            <a:ext cx="12065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1100" y="1435100"/>
            <a:ext cx="12065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01100" y="2959100"/>
            <a:ext cx="12065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01100" y="4425950"/>
            <a:ext cx="1206500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12" y="1406475"/>
            <a:ext cx="1233488" cy="140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901950"/>
            <a:ext cx="1233488" cy="140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37" y="2974925"/>
            <a:ext cx="1311325" cy="1311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81" y="4425950"/>
            <a:ext cx="1311325" cy="1311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4406900"/>
            <a:ext cx="1301750" cy="1301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50" y="14351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28606" y="2937093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Supervised Recess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Story Time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500470" y="3274720"/>
            <a:ext cx="5181598" cy="678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entury Gothic" panose="020B0502020202020204" pitchFamily="34" charset="0"/>
              </a:rPr>
              <a:t>Si Hugo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By: Charles Funk</a:t>
            </a:r>
          </a:p>
        </p:txBody>
      </p:sp>
    </p:spTree>
    <p:extLst>
      <p:ext uri="{BB962C8B-B14F-4D97-AF65-F5344CB8AC3E}">
        <p14:creationId xmlns:p14="http://schemas.microsoft.com/office/powerpoint/2010/main" val="271914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Shooting Baskets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69" y="1016000"/>
            <a:ext cx="3810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0700" y="4305300"/>
            <a:ext cx="5081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Materials: balls and baskets, scoreboard</a:t>
            </a:r>
          </a:p>
          <a:p>
            <a:r>
              <a:rPr lang="en-US" dirty="0" smtClean="0"/>
              <a:t>Procedure:</a:t>
            </a:r>
          </a:p>
          <a:p>
            <a:r>
              <a:rPr lang="en-US" dirty="0" smtClean="0"/>
              <a:t>1.Tell the learners that in professional basketball, a basket means two points.</a:t>
            </a:r>
          </a:p>
          <a:p>
            <a:r>
              <a:rPr lang="en-US" dirty="0" smtClean="0"/>
              <a:t>2.Ask a pair of learners to work together – one will be the shooter, another will be the scorer.</a:t>
            </a:r>
          </a:p>
          <a:p>
            <a:r>
              <a:rPr lang="en-US" dirty="0" smtClean="0"/>
              <a:t>3.Give the pair a minute. The shooter tries to shoot the balls in the basket and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0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145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I can take care of my body</vt:lpstr>
      <vt:lpstr>I exercise every day to make my body strong. I play different sports to strengthen my muscles.</vt:lpstr>
      <vt:lpstr>Why is exercise good for the body?</vt:lpstr>
      <vt:lpstr>What sports do you like to play?</vt:lpstr>
      <vt:lpstr>Mga Larong Pilipino</vt:lpstr>
      <vt:lpstr>Vitamin Match</vt:lpstr>
      <vt:lpstr>Supervised Recess</vt:lpstr>
      <vt:lpstr>Story Time</vt:lpstr>
      <vt:lpstr>Shooting Baskets</vt:lpstr>
      <vt:lpstr>Sports Pattern</vt:lpstr>
      <vt:lpstr>Indoor/Outdoor Game: Larong Pinoy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take care of my body</dc:title>
  <dc:creator>Cherrie Ann dela Cruz</dc:creator>
  <cp:lastModifiedBy>Cherrie Ann dela Cruz</cp:lastModifiedBy>
  <cp:revision>12</cp:revision>
  <dcterms:created xsi:type="dcterms:W3CDTF">2017-07-29T12:53:10Z</dcterms:created>
  <dcterms:modified xsi:type="dcterms:W3CDTF">2017-07-30T10:03:42Z</dcterms:modified>
</cp:coreProperties>
</file>