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7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6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5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4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3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C2F7-5FBB-4D2B-A0C1-A723E55505A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5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C2F7-5FBB-4D2B-A0C1-A723E55505A9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0EA6-EE45-4DAB-9983-50D805E6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2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86402" y="1122363"/>
            <a:ext cx="5181598" cy="2387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can take care of my body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86402" y="3686445"/>
            <a:ext cx="5336345" cy="1655762"/>
          </a:xfrm>
        </p:spPr>
        <p:txBody>
          <a:bodyPr/>
          <a:lstStyle/>
          <a:p>
            <a:r>
              <a:rPr lang="en-US" dirty="0" smtClean="0"/>
              <a:t>Week 9 </a:t>
            </a:r>
          </a:p>
          <a:p>
            <a:r>
              <a:rPr lang="en-US" dirty="0" smtClean="0"/>
              <a:t>Power Point Presentation by</a:t>
            </a:r>
          </a:p>
          <a:p>
            <a:r>
              <a:rPr lang="en-US" dirty="0" smtClean="0"/>
              <a:t>Cherrie Ann A. Dela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6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531518"/>
            <a:ext cx="5181598" cy="67830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Century Gothic" panose="020B0502020202020204" pitchFamily="34" charset="0"/>
              </a:rPr>
              <a:t>Indoor/Outdoor Game:</a:t>
            </a:r>
            <a:br>
              <a:rPr lang="en-US" sz="3200" b="1" dirty="0" smtClean="0">
                <a:latin typeface="Century Gothic" panose="020B0502020202020204" pitchFamily="34" charset="0"/>
              </a:rPr>
            </a:br>
            <a:r>
              <a:rPr lang="en-US" sz="3200" b="1" dirty="0" err="1" smtClean="0">
                <a:latin typeface="Century Gothic" panose="020B0502020202020204" pitchFamily="34" charset="0"/>
              </a:rPr>
              <a:t>Larong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Pinoy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39" y="1924335"/>
            <a:ext cx="4789459" cy="42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2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2599469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Dismissal Routine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1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86402" y="1122363"/>
            <a:ext cx="5181598" cy="23876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I take vitamins for added nutrients.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86402" y="3686445"/>
            <a:ext cx="5336345" cy="1655762"/>
          </a:xfrm>
        </p:spPr>
        <p:txBody>
          <a:bodyPr/>
          <a:lstStyle/>
          <a:p>
            <a:r>
              <a:rPr lang="en-US" dirty="0" smtClean="0"/>
              <a:t>Week 9  Day </a:t>
            </a:r>
            <a:r>
              <a:rPr lang="en-US" dirty="0" smtClean="0"/>
              <a:t>4</a:t>
            </a:r>
            <a:endParaRPr lang="en-US" dirty="0" smtClean="0"/>
          </a:p>
          <a:p>
            <a:r>
              <a:rPr lang="en-US" dirty="0" smtClean="0"/>
              <a:t>Power Point Presentation by</a:t>
            </a:r>
          </a:p>
          <a:p>
            <a:r>
              <a:rPr lang="en-US" dirty="0" smtClean="0"/>
              <a:t>Cherrie Ann A. Dela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2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25" y="0"/>
            <a:ext cx="508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95418"/>
            <a:ext cx="5181598" cy="11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ABC’s of essential vitamins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717" t="26736" r="14373" b="11459"/>
          <a:stretch/>
        </p:blipFill>
        <p:spPr>
          <a:xfrm>
            <a:off x="5030569" y="3580980"/>
            <a:ext cx="6121400" cy="3277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0" y="1349518"/>
            <a:ext cx="1019175" cy="135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45" y="1349519"/>
            <a:ext cx="1019175" cy="135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40" y="1343416"/>
            <a:ext cx="1051360" cy="1401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235" y="1343416"/>
            <a:ext cx="1051360" cy="1401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065" y="1343416"/>
            <a:ext cx="1019175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7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334570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Health Check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69" y="1295399"/>
            <a:ext cx="3987800" cy="53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7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28606" y="2937093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Supervised Recess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1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123554"/>
            <a:ext cx="5181598" cy="67830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Century Gothic" panose="020B0502020202020204" pitchFamily="34" charset="0"/>
              </a:rPr>
              <a:t>Story Time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500470" y="3274720"/>
            <a:ext cx="5181598" cy="678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Century Gothic" panose="020B0502020202020204" pitchFamily="34" charset="0"/>
              </a:rPr>
              <a:t>Ayan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na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si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Bolet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Bulate</a:t>
            </a:r>
            <a:endParaRPr lang="en-US" sz="3200" b="1" dirty="0" smtClean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By: </a:t>
            </a:r>
            <a:r>
              <a:rPr lang="en-US" sz="2400" dirty="0" err="1">
                <a:latin typeface="Century Gothic" panose="020B0502020202020204" pitchFamily="34" charset="0"/>
              </a:rPr>
              <a:t>Lius</a:t>
            </a:r>
            <a:r>
              <a:rPr lang="en-US" sz="2400" dirty="0">
                <a:latin typeface="Century Gothic" panose="020B0502020202020204" pitchFamily="34" charset="0"/>
              </a:rPr>
              <a:t> B. </a:t>
            </a:r>
            <a:r>
              <a:rPr lang="en-US" sz="2400" dirty="0" err="1">
                <a:latin typeface="Century Gothic" panose="020B0502020202020204" pitchFamily="34" charset="0"/>
              </a:rPr>
              <a:t>Gatmaitan</a:t>
            </a:r>
            <a:r>
              <a:rPr lang="en-US" sz="2400" dirty="0">
                <a:latin typeface="Century Gothic" panose="020B0502020202020204" pitchFamily="34" charset="0"/>
              </a:rPr>
              <a:t>, M.D.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4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123554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Pretend Pharmacist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69" y="801859"/>
            <a:ext cx="3479800" cy="260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741" t="33333" r="12811" b="7986"/>
          <a:stretch/>
        </p:blipFill>
        <p:spPr>
          <a:xfrm>
            <a:off x="5500470" y="3810000"/>
            <a:ext cx="524465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470" y="123554"/>
            <a:ext cx="5181598" cy="678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Health Check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04" y="889000"/>
            <a:ext cx="4329330" cy="57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50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73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I can take care of my body</vt:lpstr>
      <vt:lpstr>I take vitamins for added nutrients.</vt:lpstr>
      <vt:lpstr>PowerPoint Presentation</vt:lpstr>
      <vt:lpstr>ABC’s of essential vitamins</vt:lpstr>
      <vt:lpstr>Health Check</vt:lpstr>
      <vt:lpstr>Supervised Recess</vt:lpstr>
      <vt:lpstr>Story Time</vt:lpstr>
      <vt:lpstr>Pretend Pharmacist</vt:lpstr>
      <vt:lpstr>Health Check</vt:lpstr>
      <vt:lpstr>Indoor/Outdoor Game: Larong Pinoy</vt:lpstr>
      <vt:lpstr>Dismissal Routine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take care of my body</dc:title>
  <dc:creator>Cherrie Ann dela Cruz</dc:creator>
  <cp:lastModifiedBy>Cherrie Ann dela Cruz</cp:lastModifiedBy>
  <cp:revision>14</cp:revision>
  <dcterms:created xsi:type="dcterms:W3CDTF">2017-07-29T12:53:10Z</dcterms:created>
  <dcterms:modified xsi:type="dcterms:W3CDTF">2017-08-02T12:36:13Z</dcterms:modified>
</cp:coreProperties>
</file>